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414" r:id="rId3"/>
    <p:sldId id="480" r:id="rId4"/>
    <p:sldId id="614" r:id="rId5"/>
    <p:sldId id="481" r:id="rId6"/>
    <p:sldId id="615" r:id="rId7"/>
    <p:sldId id="617" r:id="rId8"/>
    <p:sldId id="616" r:id="rId9"/>
    <p:sldId id="595" r:id="rId10"/>
    <p:sldId id="622" r:id="rId11"/>
    <p:sldId id="620" r:id="rId12"/>
    <p:sldId id="485" r:id="rId13"/>
    <p:sldId id="608" r:id="rId14"/>
    <p:sldId id="621" r:id="rId15"/>
    <p:sldId id="627" r:id="rId16"/>
    <p:sldId id="623" r:id="rId17"/>
    <p:sldId id="625" r:id="rId18"/>
    <p:sldId id="626" r:id="rId19"/>
    <p:sldId id="434" r:id="rId2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00FFCC"/>
    <a:srgbClr val="CC6600"/>
    <a:srgbClr val="993300"/>
    <a:srgbClr val="008000"/>
    <a:srgbClr val="E9F5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AD0B8D-5F24-4F58-92C3-DDB741F84B9D}" v="879" dt="2022-09-19T16:09:15.2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80" autoAdjust="0"/>
    <p:restoredTop sz="82711" autoAdjust="0"/>
  </p:normalViewPr>
  <p:slideViewPr>
    <p:cSldViewPr>
      <p:cViewPr varScale="1">
        <p:scale>
          <a:sx n="72" d="100"/>
          <a:sy n="72" d="100"/>
        </p:scale>
        <p:origin x="744" y="6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ương Trung Kiên" userId="f38666d0-e4cb-4743-9800-a200c61fd300" providerId="ADAL" clId="{D8AD0B8D-5F24-4F58-92C3-DDB741F84B9D}"/>
    <pc:docChg chg="undo redo custSel addSld delSld modSld sldOrd">
      <pc:chgData name="Dương Trung Kiên" userId="f38666d0-e4cb-4743-9800-a200c61fd300" providerId="ADAL" clId="{D8AD0B8D-5F24-4F58-92C3-DDB741F84B9D}" dt="2022-09-19T16:10:23.342" v="2046" actId="1076"/>
      <pc:docMkLst>
        <pc:docMk/>
      </pc:docMkLst>
      <pc:sldChg chg="modSp">
        <pc:chgData name="Dương Trung Kiên" userId="f38666d0-e4cb-4743-9800-a200c61fd300" providerId="ADAL" clId="{D8AD0B8D-5F24-4F58-92C3-DDB741F84B9D}" dt="2022-09-19T15:08:57.348" v="951" actId="255"/>
        <pc:sldMkLst>
          <pc:docMk/>
          <pc:sldMk cId="0" sldId="414"/>
        </pc:sldMkLst>
        <pc:spChg chg="mod">
          <ac:chgData name="Dương Trung Kiên" userId="f38666d0-e4cb-4743-9800-a200c61fd300" providerId="ADAL" clId="{D8AD0B8D-5F24-4F58-92C3-DDB741F84B9D}" dt="2022-09-19T15:08:57.348" v="951" actId="255"/>
          <ac:spMkLst>
            <pc:docMk/>
            <pc:sldMk cId="0" sldId="414"/>
            <ac:spMk id="4098" creationId="{3A1FA5C7-67D2-C528-9603-D54776E68EE0}"/>
          </ac:spMkLst>
        </pc:spChg>
        <pc:graphicFrameChg chg="mod">
          <ac:chgData name="Dương Trung Kiên" userId="f38666d0-e4cb-4743-9800-a200c61fd300" providerId="ADAL" clId="{D8AD0B8D-5F24-4F58-92C3-DDB741F84B9D}" dt="2022-09-19T15:08:49.823" v="950" actId="20577"/>
          <ac:graphicFrameMkLst>
            <pc:docMk/>
            <pc:sldMk cId="0" sldId="414"/>
            <ac:graphicFrameMk id="3" creationId="{424CB7C4-9DF3-DFB8-5C0F-576363396A7D}"/>
          </ac:graphicFrameMkLst>
        </pc:graphicFrameChg>
      </pc:sldChg>
      <pc:sldChg chg="modSp mod">
        <pc:chgData name="Dương Trung Kiên" userId="f38666d0-e4cb-4743-9800-a200c61fd300" providerId="ADAL" clId="{D8AD0B8D-5F24-4F58-92C3-DDB741F84B9D}" dt="2022-09-19T15:08:36.275" v="949" actId="255"/>
        <pc:sldMkLst>
          <pc:docMk/>
          <pc:sldMk cId="0" sldId="480"/>
        </pc:sldMkLst>
        <pc:spChg chg="mod">
          <ac:chgData name="Dương Trung Kiên" userId="f38666d0-e4cb-4743-9800-a200c61fd300" providerId="ADAL" clId="{D8AD0B8D-5F24-4F58-92C3-DDB741F84B9D}" dt="2022-09-19T15:08:01.093" v="944" actId="2711"/>
          <ac:spMkLst>
            <pc:docMk/>
            <pc:sldMk cId="0" sldId="480"/>
            <ac:spMk id="69" creationId="{847CCB75-5F44-8E41-BCD7-CD16B6F52983}"/>
          </ac:spMkLst>
        </pc:spChg>
        <pc:spChg chg="mod">
          <ac:chgData name="Dương Trung Kiên" userId="f38666d0-e4cb-4743-9800-a200c61fd300" providerId="ADAL" clId="{D8AD0B8D-5F24-4F58-92C3-DDB741F84B9D}" dt="2022-09-19T15:08:01.093" v="944" actId="2711"/>
          <ac:spMkLst>
            <pc:docMk/>
            <pc:sldMk cId="0" sldId="480"/>
            <ac:spMk id="70" creationId="{4D4AB19F-3070-B54B-98B0-07DC9073A6EA}"/>
          </ac:spMkLst>
        </pc:spChg>
        <pc:spChg chg="mod">
          <ac:chgData name="Dương Trung Kiên" userId="f38666d0-e4cb-4743-9800-a200c61fd300" providerId="ADAL" clId="{D8AD0B8D-5F24-4F58-92C3-DDB741F84B9D}" dt="2022-09-19T15:08:26.485" v="947" actId="255"/>
          <ac:spMkLst>
            <pc:docMk/>
            <pc:sldMk cId="0" sldId="480"/>
            <ac:spMk id="73" creationId="{2CF544A0-839F-9F4E-9E81-A97BA235A728}"/>
          </ac:spMkLst>
        </pc:spChg>
        <pc:spChg chg="mod">
          <ac:chgData name="Dương Trung Kiên" userId="f38666d0-e4cb-4743-9800-a200c61fd300" providerId="ADAL" clId="{D8AD0B8D-5F24-4F58-92C3-DDB741F84B9D}" dt="2022-09-19T15:08:36.275" v="949" actId="255"/>
          <ac:spMkLst>
            <pc:docMk/>
            <pc:sldMk cId="0" sldId="480"/>
            <ac:spMk id="87" creationId="{9C05DBED-095A-504D-9A99-9807907FE8AE}"/>
          </ac:spMkLst>
        </pc:spChg>
        <pc:spChg chg="mod">
          <ac:chgData name="Dương Trung Kiên" userId="f38666d0-e4cb-4743-9800-a200c61fd300" providerId="ADAL" clId="{D8AD0B8D-5F24-4F58-92C3-DDB741F84B9D}" dt="2022-09-19T15:08:01.093" v="944" actId="2711"/>
          <ac:spMkLst>
            <pc:docMk/>
            <pc:sldMk cId="0" sldId="480"/>
            <ac:spMk id="90" creationId="{49169AD3-26BE-964F-A573-24B4C7245498}"/>
          </ac:spMkLst>
        </pc:spChg>
        <pc:spChg chg="mod">
          <ac:chgData name="Dương Trung Kiên" userId="f38666d0-e4cb-4743-9800-a200c61fd300" providerId="ADAL" clId="{D8AD0B8D-5F24-4F58-92C3-DDB741F84B9D}" dt="2022-09-19T15:08:01.093" v="944" actId="2711"/>
          <ac:spMkLst>
            <pc:docMk/>
            <pc:sldMk cId="0" sldId="480"/>
            <ac:spMk id="6146" creationId="{EFF22053-CD94-37B8-1498-C2765C29E921}"/>
          </ac:spMkLst>
        </pc:spChg>
        <pc:spChg chg="mod">
          <ac:chgData name="Dương Trung Kiên" userId="f38666d0-e4cb-4743-9800-a200c61fd300" providerId="ADAL" clId="{D8AD0B8D-5F24-4F58-92C3-DDB741F84B9D}" dt="2022-09-19T15:08:01.093" v="944" actId="2711"/>
          <ac:spMkLst>
            <pc:docMk/>
            <pc:sldMk cId="0" sldId="480"/>
            <ac:spMk id="6171" creationId="{C4535E8D-D7E4-B01A-71FC-53A457A57608}"/>
          </ac:spMkLst>
        </pc:spChg>
        <pc:spChg chg="mod">
          <ac:chgData name="Dương Trung Kiên" userId="f38666d0-e4cb-4743-9800-a200c61fd300" providerId="ADAL" clId="{D8AD0B8D-5F24-4F58-92C3-DDB741F84B9D}" dt="2022-09-19T15:08:01.093" v="944" actId="2711"/>
          <ac:spMkLst>
            <pc:docMk/>
            <pc:sldMk cId="0" sldId="480"/>
            <ac:spMk id="6175" creationId="{F3F69B39-78FA-DDCF-5383-4B7E851E71B1}"/>
          </ac:spMkLst>
        </pc:spChg>
        <pc:spChg chg="mod">
          <ac:chgData name="Dương Trung Kiên" userId="f38666d0-e4cb-4743-9800-a200c61fd300" providerId="ADAL" clId="{D8AD0B8D-5F24-4F58-92C3-DDB741F84B9D}" dt="2022-09-19T15:08:01.093" v="944" actId="2711"/>
          <ac:spMkLst>
            <pc:docMk/>
            <pc:sldMk cId="0" sldId="480"/>
            <ac:spMk id="6191" creationId="{0A8DB1DA-75E5-854C-0CE4-C362815EBB8E}"/>
          </ac:spMkLst>
        </pc:spChg>
        <pc:graphicFrameChg chg="mod">
          <ac:chgData name="Dương Trung Kiên" userId="f38666d0-e4cb-4743-9800-a200c61fd300" providerId="ADAL" clId="{D8AD0B8D-5F24-4F58-92C3-DDB741F84B9D}" dt="2022-09-19T15:08:01.093" v="944" actId="2711"/>
          <ac:graphicFrameMkLst>
            <pc:docMk/>
            <pc:sldMk cId="0" sldId="480"/>
            <ac:graphicFrameMk id="50" creationId="{039FF913-D617-684A-8C28-D968971EE52C}"/>
          </ac:graphicFrameMkLst>
        </pc:graphicFrameChg>
        <pc:picChg chg="mod">
          <ac:chgData name="Dương Trung Kiên" userId="f38666d0-e4cb-4743-9800-a200c61fd300" providerId="ADAL" clId="{D8AD0B8D-5F24-4F58-92C3-DDB741F84B9D}" dt="2022-09-19T15:08:01.093" v="944" actId="2711"/>
          <ac:picMkLst>
            <pc:docMk/>
            <pc:sldMk cId="0" sldId="480"/>
            <ac:picMk id="6149" creationId="{80F7EF7C-9F83-5506-762E-4E516F966D23}"/>
          </ac:picMkLst>
        </pc:picChg>
        <pc:picChg chg="mod">
          <ac:chgData name="Dương Trung Kiên" userId="f38666d0-e4cb-4743-9800-a200c61fd300" providerId="ADAL" clId="{D8AD0B8D-5F24-4F58-92C3-DDB741F84B9D}" dt="2022-09-19T15:08:01.093" v="944" actId="2711"/>
          <ac:picMkLst>
            <pc:docMk/>
            <pc:sldMk cId="0" sldId="480"/>
            <ac:picMk id="6152" creationId="{5B13C1F9-21FC-EE1B-D2D8-77E154C8FB05}"/>
          </ac:picMkLst>
        </pc:picChg>
        <pc:picChg chg="mod">
          <ac:chgData name="Dương Trung Kiên" userId="f38666d0-e4cb-4743-9800-a200c61fd300" providerId="ADAL" clId="{D8AD0B8D-5F24-4F58-92C3-DDB741F84B9D}" dt="2022-09-19T15:08:01.093" v="944" actId="2711"/>
          <ac:picMkLst>
            <pc:docMk/>
            <pc:sldMk cId="0" sldId="480"/>
            <ac:picMk id="6153" creationId="{4DF77F7A-3001-8849-4EB3-F87A3B6409D6}"/>
          </ac:picMkLst>
        </pc:picChg>
        <pc:picChg chg="mod">
          <ac:chgData name="Dương Trung Kiên" userId="f38666d0-e4cb-4743-9800-a200c61fd300" providerId="ADAL" clId="{D8AD0B8D-5F24-4F58-92C3-DDB741F84B9D}" dt="2022-09-19T15:08:01.093" v="944" actId="2711"/>
          <ac:picMkLst>
            <pc:docMk/>
            <pc:sldMk cId="0" sldId="480"/>
            <ac:picMk id="6154" creationId="{9BC9C5A3-E4C9-CD6B-3962-7296FDB93C4E}"/>
          </ac:picMkLst>
        </pc:picChg>
        <pc:picChg chg="mod">
          <ac:chgData name="Dương Trung Kiên" userId="f38666d0-e4cb-4743-9800-a200c61fd300" providerId="ADAL" clId="{D8AD0B8D-5F24-4F58-92C3-DDB741F84B9D}" dt="2022-09-19T15:08:01.093" v="944" actId="2711"/>
          <ac:picMkLst>
            <pc:docMk/>
            <pc:sldMk cId="0" sldId="480"/>
            <ac:picMk id="6155" creationId="{2382F1A9-D536-7B01-6551-2EB3836B8BB6}"/>
          </ac:picMkLst>
        </pc:picChg>
        <pc:picChg chg="mod">
          <ac:chgData name="Dương Trung Kiên" userId="f38666d0-e4cb-4743-9800-a200c61fd300" providerId="ADAL" clId="{D8AD0B8D-5F24-4F58-92C3-DDB741F84B9D}" dt="2022-09-19T15:08:01.093" v="944" actId="2711"/>
          <ac:picMkLst>
            <pc:docMk/>
            <pc:sldMk cId="0" sldId="480"/>
            <ac:picMk id="6156" creationId="{A7C516DE-0C28-EAAD-CA95-DBB53B105A53}"/>
          </ac:picMkLst>
        </pc:picChg>
        <pc:picChg chg="mod">
          <ac:chgData name="Dương Trung Kiên" userId="f38666d0-e4cb-4743-9800-a200c61fd300" providerId="ADAL" clId="{D8AD0B8D-5F24-4F58-92C3-DDB741F84B9D}" dt="2022-09-19T15:08:01.093" v="944" actId="2711"/>
          <ac:picMkLst>
            <pc:docMk/>
            <pc:sldMk cId="0" sldId="480"/>
            <ac:picMk id="6157" creationId="{76E2E17A-D0E1-C091-389F-711CC9F6661A}"/>
          </ac:picMkLst>
        </pc:picChg>
        <pc:picChg chg="mod">
          <ac:chgData name="Dương Trung Kiên" userId="f38666d0-e4cb-4743-9800-a200c61fd300" providerId="ADAL" clId="{D8AD0B8D-5F24-4F58-92C3-DDB741F84B9D}" dt="2022-09-19T15:08:01.093" v="944" actId="2711"/>
          <ac:picMkLst>
            <pc:docMk/>
            <pc:sldMk cId="0" sldId="480"/>
            <ac:picMk id="6158" creationId="{39845447-7732-8F0C-A0E9-D97A788C351F}"/>
          </ac:picMkLst>
        </pc:picChg>
        <pc:picChg chg="mod">
          <ac:chgData name="Dương Trung Kiên" userId="f38666d0-e4cb-4743-9800-a200c61fd300" providerId="ADAL" clId="{D8AD0B8D-5F24-4F58-92C3-DDB741F84B9D}" dt="2022-09-19T15:08:01.093" v="944" actId="2711"/>
          <ac:picMkLst>
            <pc:docMk/>
            <pc:sldMk cId="0" sldId="480"/>
            <ac:picMk id="6159" creationId="{4C81E412-1B0E-7E81-ACC0-176166BF2B25}"/>
          </ac:picMkLst>
        </pc:picChg>
        <pc:picChg chg="mod">
          <ac:chgData name="Dương Trung Kiên" userId="f38666d0-e4cb-4743-9800-a200c61fd300" providerId="ADAL" clId="{D8AD0B8D-5F24-4F58-92C3-DDB741F84B9D}" dt="2022-09-19T15:08:01.093" v="944" actId="2711"/>
          <ac:picMkLst>
            <pc:docMk/>
            <pc:sldMk cId="0" sldId="480"/>
            <ac:picMk id="6160" creationId="{C196F351-706D-7FDD-13D2-267B9A8656B3}"/>
          </ac:picMkLst>
        </pc:picChg>
        <pc:picChg chg="mod">
          <ac:chgData name="Dương Trung Kiên" userId="f38666d0-e4cb-4743-9800-a200c61fd300" providerId="ADAL" clId="{D8AD0B8D-5F24-4F58-92C3-DDB741F84B9D}" dt="2022-09-19T15:08:01.093" v="944" actId="2711"/>
          <ac:picMkLst>
            <pc:docMk/>
            <pc:sldMk cId="0" sldId="480"/>
            <ac:picMk id="6161" creationId="{FDF696E5-F410-49BD-B76C-D6B662121CEC}"/>
          </ac:picMkLst>
        </pc:picChg>
        <pc:picChg chg="mod">
          <ac:chgData name="Dương Trung Kiên" userId="f38666d0-e4cb-4743-9800-a200c61fd300" providerId="ADAL" clId="{D8AD0B8D-5F24-4F58-92C3-DDB741F84B9D}" dt="2022-09-19T15:08:01.093" v="944" actId="2711"/>
          <ac:picMkLst>
            <pc:docMk/>
            <pc:sldMk cId="0" sldId="480"/>
            <ac:picMk id="6164" creationId="{DB290DC2-251D-F691-7AD6-A57A46239946}"/>
          </ac:picMkLst>
        </pc:picChg>
        <pc:picChg chg="mod">
          <ac:chgData name="Dương Trung Kiên" userId="f38666d0-e4cb-4743-9800-a200c61fd300" providerId="ADAL" clId="{D8AD0B8D-5F24-4F58-92C3-DDB741F84B9D}" dt="2022-09-19T15:08:01.093" v="944" actId="2711"/>
          <ac:picMkLst>
            <pc:docMk/>
            <pc:sldMk cId="0" sldId="480"/>
            <ac:picMk id="6165" creationId="{924212E2-8122-CADC-E30A-125224C24268}"/>
          </ac:picMkLst>
        </pc:picChg>
        <pc:picChg chg="mod">
          <ac:chgData name="Dương Trung Kiên" userId="f38666d0-e4cb-4743-9800-a200c61fd300" providerId="ADAL" clId="{D8AD0B8D-5F24-4F58-92C3-DDB741F84B9D}" dt="2022-09-19T15:08:01.093" v="944" actId="2711"/>
          <ac:picMkLst>
            <pc:docMk/>
            <pc:sldMk cId="0" sldId="480"/>
            <ac:picMk id="6168" creationId="{81C9AC66-8338-B53B-C83C-24453ACF460C}"/>
          </ac:picMkLst>
        </pc:picChg>
        <pc:picChg chg="mod">
          <ac:chgData name="Dương Trung Kiên" userId="f38666d0-e4cb-4743-9800-a200c61fd300" providerId="ADAL" clId="{D8AD0B8D-5F24-4F58-92C3-DDB741F84B9D}" dt="2022-09-19T15:08:01.093" v="944" actId="2711"/>
          <ac:picMkLst>
            <pc:docMk/>
            <pc:sldMk cId="0" sldId="480"/>
            <ac:picMk id="6182" creationId="{90CDC33D-9A4F-4058-D5F3-076C612BDB6E}"/>
          </ac:picMkLst>
        </pc:picChg>
        <pc:cxnChg chg="mod">
          <ac:chgData name="Dương Trung Kiên" userId="f38666d0-e4cb-4743-9800-a200c61fd300" providerId="ADAL" clId="{D8AD0B8D-5F24-4F58-92C3-DDB741F84B9D}" dt="2022-09-19T15:08:01.093" v="944" actId="2711"/>
          <ac:cxnSpMkLst>
            <pc:docMk/>
            <pc:sldMk cId="0" sldId="480"/>
            <ac:cxnSpMk id="51" creationId="{FDC57DDA-7E39-9D40-9BB7-D6DD4749E02B}"/>
          </ac:cxnSpMkLst>
        </pc:cxnChg>
        <pc:cxnChg chg="mod">
          <ac:chgData name="Dương Trung Kiên" userId="f38666d0-e4cb-4743-9800-a200c61fd300" providerId="ADAL" clId="{D8AD0B8D-5F24-4F58-92C3-DDB741F84B9D}" dt="2022-09-19T15:08:01.093" v="944" actId="2711"/>
          <ac:cxnSpMkLst>
            <pc:docMk/>
            <pc:sldMk cId="0" sldId="480"/>
            <ac:cxnSpMk id="53" creationId="{66DB4635-E37B-E542-ACBC-426943ACDB00}"/>
          </ac:cxnSpMkLst>
        </pc:cxnChg>
        <pc:cxnChg chg="mod">
          <ac:chgData name="Dương Trung Kiên" userId="f38666d0-e4cb-4743-9800-a200c61fd300" providerId="ADAL" clId="{D8AD0B8D-5F24-4F58-92C3-DDB741F84B9D}" dt="2022-09-19T15:08:01.093" v="944" actId="2711"/>
          <ac:cxnSpMkLst>
            <pc:docMk/>
            <pc:sldMk cId="0" sldId="480"/>
            <ac:cxnSpMk id="54" creationId="{02417E2C-44B7-A941-8508-13091478A760}"/>
          </ac:cxnSpMkLst>
        </pc:cxnChg>
        <pc:cxnChg chg="mod">
          <ac:chgData name="Dương Trung Kiên" userId="f38666d0-e4cb-4743-9800-a200c61fd300" providerId="ADAL" clId="{D8AD0B8D-5F24-4F58-92C3-DDB741F84B9D}" dt="2022-09-19T15:08:01.093" v="944" actId="2711"/>
          <ac:cxnSpMkLst>
            <pc:docMk/>
            <pc:sldMk cId="0" sldId="480"/>
            <ac:cxnSpMk id="65" creationId="{68D07C24-73AB-9D43-8275-5817273A07FA}"/>
          </ac:cxnSpMkLst>
        </pc:cxnChg>
        <pc:cxnChg chg="mod">
          <ac:chgData name="Dương Trung Kiên" userId="f38666d0-e4cb-4743-9800-a200c61fd300" providerId="ADAL" clId="{D8AD0B8D-5F24-4F58-92C3-DDB741F84B9D}" dt="2022-09-19T15:08:01.093" v="944" actId="2711"/>
          <ac:cxnSpMkLst>
            <pc:docMk/>
            <pc:sldMk cId="0" sldId="480"/>
            <ac:cxnSpMk id="66" creationId="{CDDAC197-2CDC-5D4C-BC53-2AC0C2FF48B8}"/>
          </ac:cxnSpMkLst>
        </pc:cxnChg>
        <pc:cxnChg chg="mod">
          <ac:chgData name="Dương Trung Kiên" userId="f38666d0-e4cb-4743-9800-a200c61fd300" providerId="ADAL" clId="{D8AD0B8D-5F24-4F58-92C3-DDB741F84B9D}" dt="2022-09-19T15:08:01.093" v="944" actId="2711"/>
          <ac:cxnSpMkLst>
            <pc:docMk/>
            <pc:sldMk cId="0" sldId="480"/>
            <ac:cxnSpMk id="72" creationId="{20B5C1A9-66B3-8547-91F6-FFD5003A2AE1}"/>
          </ac:cxnSpMkLst>
        </pc:cxnChg>
        <pc:cxnChg chg="mod">
          <ac:chgData name="Dương Trung Kiên" userId="f38666d0-e4cb-4743-9800-a200c61fd300" providerId="ADAL" clId="{D8AD0B8D-5F24-4F58-92C3-DDB741F84B9D}" dt="2022-09-19T15:08:01.093" v="944" actId="2711"/>
          <ac:cxnSpMkLst>
            <pc:docMk/>
            <pc:sldMk cId="0" sldId="480"/>
            <ac:cxnSpMk id="75" creationId="{F537FDE6-72D3-2542-9DA7-1A4827C08AD2}"/>
          </ac:cxnSpMkLst>
        </pc:cxnChg>
        <pc:cxnChg chg="mod">
          <ac:chgData name="Dương Trung Kiên" userId="f38666d0-e4cb-4743-9800-a200c61fd300" providerId="ADAL" clId="{D8AD0B8D-5F24-4F58-92C3-DDB741F84B9D}" dt="2022-09-19T15:08:01.093" v="944" actId="2711"/>
          <ac:cxnSpMkLst>
            <pc:docMk/>
            <pc:sldMk cId="0" sldId="480"/>
            <ac:cxnSpMk id="76" creationId="{108694F5-BD82-9140-AAE9-0F05B6AF6476}"/>
          </ac:cxnSpMkLst>
        </pc:cxnChg>
        <pc:cxnChg chg="mod">
          <ac:chgData name="Dương Trung Kiên" userId="f38666d0-e4cb-4743-9800-a200c61fd300" providerId="ADAL" clId="{D8AD0B8D-5F24-4F58-92C3-DDB741F84B9D}" dt="2022-09-19T15:08:01.093" v="944" actId="2711"/>
          <ac:cxnSpMkLst>
            <pc:docMk/>
            <pc:sldMk cId="0" sldId="480"/>
            <ac:cxnSpMk id="77" creationId="{2B8721B8-2846-DE42-ADC3-C65951D79B98}"/>
          </ac:cxnSpMkLst>
        </pc:cxnChg>
        <pc:cxnChg chg="mod">
          <ac:chgData name="Dương Trung Kiên" userId="f38666d0-e4cb-4743-9800-a200c61fd300" providerId="ADAL" clId="{D8AD0B8D-5F24-4F58-92C3-DDB741F84B9D}" dt="2022-09-19T15:08:01.093" v="944" actId="2711"/>
          <ac:cxnSpMkLst>
            <pc:docMk/>
            <pc:sldMk cId="0" sldId="480"/>
            <ac:cxnSpMk id="79" creationId="{CC2C2A83-97BE-E645-BA67-84717594704B}"/>
          </ac:cxnSpMkLst>
        </pc:cxnChg>
        <pc:cxnChg chg="mod">
          <ac:chgData name="Dương Trung Kiên" userId="f38666d0-e4cb-4743-9800-a200c61fd300" providerId="ADAL" clId="{D8AD0B8D-5F24-4F58-92C3-DDB741F84B9D}" dt="2022-09-19T15:08:01.093" v="944" actId="2711"/>
          <ac:cxnSpMkLst>
            <pc:docMk/>
            <pc:sldMk cId="0" sldId="480"/>
            <ac:cxnSpMk id="80" creationId="{2858B811-B11B-9F4C-995E-7A6CD6469A16}"/>
          </ac:cxnSpMkLst>
        </pc:cxnChg>
        <pc:cxnChg chg="mod">
          <ac:chgData name="Dương Trung Kiên" userId="f38666d0-e4cb-4743-9800-a200c61fd300" providerId="ADAL" clId="{D8AD0B8D-5F24-4F58-92C3-DDB741F84B9D}" dt="2022-09-19T15:08:01.093" v="944" actId="2711"/>
          <ac:cxnSpMkLst>
            <pc:docMk/>
            <pc:sldMk cId="0" sldId="480"/>
            <ac:cxnSpMk id="81" creationId="{F3ABD60D-A60C-1042-B93E-8D4EE7B7AFA3}"/>
          </ac:cxnSpMkLst>
        </pc:cxnChg>
        <pc:cxnChg chg="mod">
          <ac:chgData name="Dương Trung Kiên" userId="f38666d0-e4cb-4743-9800-a200c61fd300" providerId="ADAL" clId="{D8AD0B8D-5F24-4F58-92C3-DDB741F84B9D}" dt="2022-09-19T15:08:01.093" v="944" actId="2711"/>
          <ac:cxnSpMkLst>
            <pc:docMk/>
            <pc:sldMk cId="0" sldId="480"/>
            <ac:cxnSpMk id="82" creationId="{A50B863E-ED5B-E548-B890-43C0347A2265}"/>
          </ac:cxnSpMkLst>
        </pc:cxnChg>
        <pc:cxnChg chg="mod">
          <ac:chgData name="Dương Trung Kiên" userId="f38666d0-e4cb-4743-9800-a200c61fd300" providerId="ADAL" clId="{D8AD0B8D-5F24-4F58-92C3-DDB741F84B9D}" dt="2022-09-19T15:08:01.093" v="944" actId="2711"/>
          <ac:cxnSpMkLst>
            <pc:docMk/>
            <pc:sldMk cId="0" sldId="480"/>
            <ac:cxnSpMk id="83" creationId="{643400CC-5B6B-744A-9C16-5B9DF97DA7A1}"/>
          </ac:cxnSpMkLst>
        </pc:cxnChg>
        <pc:cxnChg chg="mod">
          <ac:chgData name="Dương Trung Kiên" userId="f38666d0-e4cb-4743-9800-a200c61fd300" providerId="ADAL" clId="{D8AD0B8D-5F24-4F58-92C3-DDB741F84B9D}" dt="2022-09-19T15:08:01.093" v="944" actId="2711"/>
          <ac:cxnSpMkLst>
            <pc:docMk/>
            <pc:sldMk cId="0" sldId="480"/>
            <ac:cxnSpMk id="84" creationId="{3394637D-3071-074C-BC39-B2599ABBC219}"/>
          </ac:cxnSpMkLst>
        </pc:cxnChg>
        <pc:cxnChg chg="mod">
          <ac:chgData name="Dương Trung Kiên" userId="f38666d0-e4cb-4743-9800-a200c61fd300" providerId="ADAL" clId="{D8AD0B8D-5F24-4F58-92C3-DDB741F84B9D}" dt="2022-09-19T15:08:01.093" v="944" actId="2711"/>
          <ac:cxnSpMkLst>
            <pc:docMk/>
            <pc:sldMk cId="0" sldId="480"/>
            <ac:cxnSpMk id="86" creationId="{EFD299BE-8367-2048-B6D0-25F2E6EF9BD8}"/>
          </ac:cxnSpMkLst>
        </pc:cxnChg>
        <pc:cxnChg chg="mod">
          <ac:chgData name="Dương Trung Kiên" userId="f38666d0-e4cb-4743-9800-a200c61fd300" providerId="ADAL" clId="{D8AD0B8D-5F24-4F58-92C3-DDB741F84B9D}" dt="2022-09-19T15:08:01.093" v="944" actId="2711"/>
          <ac:cxnSpMkLst>
            <pc:docMk/>
            <pc:sldMk cId="0" sldId="480"/>
            <ac:cxnSpMk id="88" creationId="{99D2C08C-62AC-1E4D-BF0C-BB31E89483A5}"/>
          </ac:cxnSpMkLst>
        </pc:cxnChg>
        <pc:cxnChg chg="mod">
          <ac:chgData name="Dương Trung Kiên" userId="f38666d0-e4cb-4743-9800-a200c61fd300" providerId="ADAL" clId="{D8AD0B8D-5F24-4F58-92C3-DDB741F84B9D}" dt="2022-09-19T15:08:01.093" v="944" actId="2711"/>
          <ac:cxnSpMkLst>
            <pc:docMk/>
            <pc:sldMk cId="0" sldId="480"/>
            <ac:cxnSpMk id="89" creationId="{D677EF18-7DFF-7244-B8B9-D625A443E9F8}"/>
          </ac:cxnSpMkLst>
        </pc:cxnChg>
        <pc:cxnChg chg="mod">
          <ac:chgData name="Dương Trung Kiên" userId="f38666d0-e4cb-4743-9800-a200c61fd300" providerId="ADAL" clId="{D8AD0B8D-5F24-4F58-92C3-DDB741F84B9D}" dt="2022-09-19T15:08:01.093" v="944" actId="2711"/>
          <ac:cxnSpMkLst>
            <pc:docMk/>
            <pc:sldMk cId="0" sldId="480"/>
            <ac:cxnSpMk id="91" creationId="{7691B748-D868-9641-8813-D3FFB3501530}"/>
          </ac:cxnSpMkLst>
        </pc:cxnChg>
        <pc:cxnChg chg="mod">
          <ac:chgData name="Dương Trung Kiên" userId="f38666d0-e4cb-4743-9800-a200c61fd300" providerId="ADAL" clId="{D8AD0B8D-5F24-4F58-92C3-DDB741F84B9D}" dt="2022-09-19T15:08:01.093" v="944" actId="2711"/>
          <ac:cxnSpMkLst>
            <pc:docMk/>
            <pc:sldMk cId="0" sldId="480"/>
            <ac:cxnSpMk id="92" creationId="{D11A9DA5-D986-5D40-9A16-B30A6C07FD42}"/>
          </ac:cxnSpMkLst>
        </pc:cxnChg>
        <pc:cxnChg chg="mod">
          <ac:chgData name="Dương Trung Kiên" userId="f38666d0-e4cb-4743-9800-a200c61fd300" providerId="ADAL" clId="{D8AD0B8D-5F24-4F58-92C3-DDB741F84B9D}" dt="2022-09-19T15:08:01.093" v="944" actId="2711"/>
          <ac:cxnSpMkLst>
            <pc:docMk/>
            <pc:sldMk cId="0" sldId="480"/>
            <ac:cxnSpMk id="93" creationId="{65AD4207-E69A-8448-BAEB-F709FEFCD99F}"/>
          </ac:cxnSpMkLst>
        </pc:cxnChg>
      </pc:sldChg>
      <pc:sldChg chg="addSp delSp modSp mod">
        <pc:chgData name="Dương Trung Kiên" userId="f38666d0-e4cb-4743-9800-a200c61fd300" providerId="ADAL" clId="{D8AD0B8D-5F24-4F58-92C3-DDB741F84B9D}" dt="2022-09-19T15:24:05.862" v="1188" actId="1076"/>
        <pc:sldMkLst>
          <pc:docMk/>
          <pc:sldMk cId="0" sldId="481"/>
        </pc:sldMkLst>
        <pc:spChg chg="add mod">
          <ac:chgData name="Dương Trung Kiên" userId="f38666d0-e4cb-4743-9800-a200c61fd300" providerId="ADAL" clId="{D8AD0B8D-5F24-4F58-92C3-DDB741F84B9D}" dt="2022-09-19T15:04:13.773" v="922" actId="1076"/>
          <ac:spMkLst>
            <pc:docMk/>
            <pc:sldMk cId="0" sldId="481"/>
            <ac:spMk id="2" creationId="{E88420CE-576A-29F1-0134-29508ECB7BBD}"/>
          </ac:spMkLst>
        </pc:spChg>
        <pc:spChg chg="add del mod">
          <ac:chgData name="Dương Trung Kiên" userId="f38666d0-e4cb-4743-9800-a200c61fd300" providerId="ADAL" clId="{D8AD0B8D-5F24-4F58-92C3-DDB741F84B9D}" dt="2022-09-19T15:04:09.613" v="921" actId="478"/>
          <ac:spMkLst>
            <pc:docMk/>
            <pc:sldMk cId="0" sldId="481"/>
            <ac:spMk id="3" creationId="{E9185DC2-A7B3-E407-7DE6-5F67B68AC98D}"/>
          </ac:spMkLst>
        </pc:spChg>
        <pc:spChg chg="add del mod">
          <ac:chgData name="Dương Trung Kiên" userId="f38666d0-e4cb-4743-9800-a200c61fd300" providerId="ADAL" clId="{D8AD0B8D-5F24-4F58-92C3-DDB741F84B9D}" dt="2022-09-19T15:10:48.434" v="953"/>
          <ac:spMkLst>
            <pc:docMk/>
            <pc:sldMk cId="0" sldId="481"/>
            <ac:spMk id="4" creationId="{9DAB1D1F-5198-F434-06B3-6FC1B8158303}"/>
          </ac:spMkLst>
        </pc:spChg>
        <pc:spChg chg="add del mod">
          <ac:chgData name="Dương Trung Kiên" userId="f38666d0-e4cb-4743-9800-a200c61fd300" providerId="ADAL" clId="{D8AD0B8D-5F24-4F58-92C3-DDB741F84B9D}" dt="2022-09-19T15:10:48.434" v="953"/>
          <ac:spMkLst>
            <pc:docMk/>
            <pc:sldMk cId="0" sldId="481"/>
            <ac:spMk id="5" creationId="{E3C0D7D5-6F35-D70F-DA89-CDFFD382701F}"/>
          </ac:spMkLst>
        </pc:spChg>
        <pc:spChg chg="add del mod">
          <ac:chgData name="Dương Trung Kiên" userId="f38666d0-e4cb-4743-9800-a200c61fd300" providerId="ADAL" clId="{D8AD0B8D-5F24-4F58-92C3-DDB741F84B9D}" dt="2022-09-19T15:10:48.434" v="953"/>
          <ac:spMkLst>
            <pc:docMk/>
            <pc:sldMk cId="0" sldId="481"/>
            <ac:spMk id="6" creationId="{59A3A118-51DF-0D03-E8BC-31FE31F5F1A7}"/>
          </ac:spMkLst>
        </pc:spChg>
        <pc:spChg chg="add del mod">
          <ac:chgData name="Dương Trung Kiên" userId="f38666d0-e4cb-4743-9800-a200c61fd300" providerId="ADAL" clId="{D8AD0B8D-5F24-4F58-92C3-DDB741F84B9D}" dt="2022-09-19T15:10:48.434" v="953"/>
          <ac:spMkLst>
            <pc:docMk/>
            <pc:sldMk cId="0" sldId="481"/>
            <ac:spMk id="7" creationId="{490F0524-4B65-6D40-4D9A-9AFA01F76A31}"/>
          </ac:spMkLst>
        </pc:spChg>
        <pc:spChg chg="add del mod">
          <ac:chgData name="Dương Trung Kiên" userId="f38666d0-e4cb-4743-9800-a200c61fd300" providerId="ADAL" clId="{D8AD0B8D-5F24-4F58-92C3-DDB741F84B9D}" dt="2022-09-19T15:10:48.434" v="953"/>
          <ac:spMkLst>
            <pc:docMk/>
            <pc:sldMk cId="0" sldId="481"/>
            <ac:spMk id="8" creationId="{1A104F67-8A4E-F254-84E6-31A9A1949A4C}"/>
          </ac:spMkLst>
        </pc:spChg>
        <pc:spChg chg="add del mod">
          <ac:chgData name="Dương Trung Kiên" userId="f38666d0-e4cb-4743-9800-a200c61fd300" providerId="ADAL" clId="{D8AD0B8D-5F24-4F58-92C3-DDB741F84B9D}" dt="2022-09-19T15:10:48.434" v="953"/>
          <ac:spMkLst>
            <pc:docMk/>
            <pc:sldMk cId="0" sldId="481"/>
            <ac:spMk id="9" creationId="{329C8A9A-280A-A3F7-8F9A-8E8D96B58589}"/>
          </ac:spMkLst>
        </pc:spChg>
        <pc:spChg chg="add del mod">
          <ac:chgData name="Dương Trung Kiên" userId="f38666d0-e4cb-4743-9800-a200c61fd300" providerId="ADAL" clId="{D8AD0B8D-5F24-4F58-92C3-DDB741F84B9D}" dt="2022-09-19T15:10:48.434" v="953"/>
          <ac:spMkLst>
            <pc:docMk/>
            <pc:sldMk cId="0" sldId="481"/>
            <ac:spMk id="10" creationId="{680B6354-0D80-7147-4877-B63AAFA6F300}"/>
          </ac:spMkLst>
        </pc:spChg>
        <pc:spChg chg="add del mod">
          <ac:chgData name="Dương Trung Kiên" userId="f38666d0-e4cb-4743-9800-a200c61fd300" providerId="ADAL" clId="{D8AD0B8D-5F24-4F58-92C3-DDB741F84B9D}" dt="2022-09-19T15:10:48.434" v="953"/>
          <ac:spMkLst>
            <pc:docMk/>
            <pc:sldMk cId="0" sldId="481"/>
            <ac:spMk id="11" creationId="{AB2A4CBC-1E65-19E3-CCC8-2859B9C1FBFC}"/>
          </ac:spMkLst>
        </pc:spChg>
        <pc:spChg chg="add del mod">
          <ac:chgData name="Dương Trung Kiên" userId="f38666d0-e4cb-4743-9800-a200c61fd300" providerId="ADAL" clId="{D8AD0B8D-5F24-4F58-92C3-DDB741F84B9D}" dt="2022-09-19T15:10:48.434" v="953"/>
          <ac:spMkLst>
            <pc:docMk/>
            <pc:sldMk cId="0" sldId="481"/>
            <ac:spMk id="12" creationId="{1EA30AC4-E9A6-DB93-8C32-B8441EEB2B5E}"/>
          </ac:spMkLst>
        </pc:spChg>
        <pc:spChg chg="add del mod">
          <ac:chgData name="Dương Trung Kiên" userId="f38666d0-e4cb-4743-9800-a200c61fd300" providerId="ADAL" clId="{D8AD0B8D-5F24-4F58-92C3-DDB741F84B9D}" dt="2022-09-19T15:10:48.434" v="953"/>
          <ac:spMkLst>
            <pc:docMk/>
            <pc:sldMk cId="0" sldId="481"/>
            <ac:spMk id="13" creationId="{5CE10B2E-538F-2766-3AC5-5E65C729F40E}"/>
          </ac:spMkLst>
        </pc:spChg>
        <pc:spChg chg="add del mod">
          <ac:chgData name="Dương Trung Kiên" userId="f38666d0-e4cb-4743-9800-a200c61fd300" providerId="ADAL" clId="{D8AD0B8D-5F24-4F58-92C3-DDB741F84B9D}" dt="2022-09-19T15:10:48.434" v="953"/>
          <ac:spMkLst>
            <pc:docMk/>
            <pc:sldMk cId="0" sldId="481"/>
            <ac:spMk id="14" creationId="{477CB95A-5263-656A-1694-4644019472FB}"/>
          </ac:spMkLst>
        </pc:spChg>
        <pc:spChg chg="add del mod">
          <ac:chgData name="Dương Trung Kiên" userId="f38666d0-e4cb-4743-9800-a200c61fd300" providerId="ADAL" clId="{D8AD0B8D-5F24-4F58-92C3-DDB741F84B9D}" dt="2022-09-19T15:10:48.434" v="953"/>
          <ac:spMkLst>
            <pc:docMk/>
            <pc:sldMk cId="0" sldId="481"/>
            <ac:spMk id="15" creationId="{6D1DE02B-FD43-7461-EA3C-1C1FC5FDD76B}"/>
          </ac:spMkLst>
        </pc:spChg>
        <pc:spChg chg="add del mod">
          <ac:chgData name="Dương Trung Kiên" userId="f38666d0-e4cb-4743-9800-a200c61fd300" providerId="ADAL" clId="{D8AD0B8D-5F24-4F58-92C3-DDB741F84B9D}" dt="2022-09-19T15:10:48.434" v="953"/>
          <ac:spMkLst>
            <pc:docMk/>
            <pc:sldMk cId="0" sldId="481"/>
            <ac:spMk id="16" creationId="{D2C1860C-042D-EEE1-0802-56A1095D752C}"/>
          </ac:spMkLst>
        </pc:spChg>
        <pc:spChg chg="add del mod">
          <ac:chgData name="Dương Trung Kiên" userId="f38666d0-e4cb-4743-9800-a200c61fd300" providerId="ADAL" clId="{D8AD0B8D-5F24-4F58-92C3-DDB741F84B9D}" dt="2022-09-19T15:10:48.434" v="953"/>
          <ac:spMkLst>
            <pc:docMk/>
            <pc:sldMk cId="0" sldId="481"/>
            <ac:spMk id="17" creationId="{329F8532-D5D3-CEC5-CAB7-55030F5FFE25}"/>
          </ac:spMkLst>
        </pc:spChg>
        <pc:spChg chg="add del mod">
          <ac:chgData name="Dương Trung Kiên" userId="f38666d0-e4cb-4743-9800-a200c61fd300" providerId="ADAL" clId="{D8AD0B8D-5F24-4F58-92C3-DDB741F84B9D}" dt="2022-09-19T15:10:48.434" v="953"/>
          <ac:spMkLst>
            <pc:docMk/>
            <pc:sldMk cId="0" sldId="481"/>
            <ac:spMk id="18" creationId="{2AECC677-1F51-1F1C-C726-B10E6483B7C5}"/>
          </ac:spMkLst>
        </pc:spChg>
        <pc:spChg chg="add del mod">
          <ac:chgData name="Dương Trung Kiên" userId="f38666d0-e4cb-4743-9800-a200c61fd300" providerId="ADAL" clId="{D8AD0B8D-5F24-4F58-92C3-DDB741F84B9D}" dt="2022-09-19T15:10:48.434" v="953"/>
          <ac:spMkLst>
            <pc:docMk/>
            <pc:sldMk cId="0" sldId="481"/>
            <ac:spMk id="19" creationId="{BD6B8837-BC5F-E0B1-19BF-221248957C6E}"/>
          </ac:spMkLst>
        </pc:spChg>
        <pc:spChg chg="add del mod">
          <ac:chgData name="Dương Trung Kiên" userId="f38666d0-e4cb-4743-9800-a200c61fd300" providerId="ADAL" clId="{D8AD0B8D-5F24-4F58-92C3-DDB741F84B9D}" dt="2022-09-19T15:10:48.434" v="953"/>
          <ac:spMkLst>
            <pc:docMk/>
            <pc:sldMk cId="0" sldId="481"/>
            <ac:spMk id="20" creationId="{40492A8C-7548-B4C6-0767-43DAB4AEC080}"/>
          </ac:spMkLst>
        </pc:spChg>
        <pc:spChg chg="add del mod">
          <ac:chgData name="Dương Trung Kiên" userId="f38666d0-e4cb-4743-9800-a200c61fd300" providerId="ADAL" clId="{D8AD0B8D-5F24-4F58-92C3-DDB741F84B9D}" dt="2022-09-19T15:10:48.434" v="953"/>
          <ac:spMkLst>
            <pc:docMk/>
            <pc:sldMk cId="0" sldId="481"/>
            <ac:spMk id="21" creationId="{CB6A2062-3165-497B-311F-991053469027}"/>
          </ac:spMkLst>
        </pc:spChg>
        <pc:spChg chg="add del mod">
          <ac:chgData name="Dương Trung Kiên" userId="f38666d0-e4cb-4743-9800-a200c61fd300" providerId="ADAL" clId="{D8AD0B8D-5F24-4F58-92C3-DDB741F84B9D}" dt="2022-09-19T15:11:04.263" v="957"/>
          <ac:spMkLst>
            <pc:docMk/>
            <pc:sldMk cId="0" sldId="481"/>
            <ac:spMk id="22" creationId="{FEC08470-FCB6-27E2-8DE9-373EB02AACDE}"/>
          </ac:spMkLst>
        </pc:spChg>
        <pc:spChg chg="add del mod">
          <ac:chgData name="Dương Trung Kiên" userId="f38666d0-e4cb-4743-9800-a200c61fd300" providerId="ADAL" clId="{D8AD0B8D-5F24-4F58-92C3-DDB741F84B9D}" dt="2022-09-19T15:11:04.263" v="957"/>
          <ac:spMkLst>
            <pc:docMk/>
            <pc:sldMk cId="0" sldId="481"/>
            <ac:spMk id="23" creationId="{2FD45DA5-FFAF-D8CC-8BAA-034D8C5085B8}"/>
          </ac:spMkLst>
        </pc:spChg>
        <pc:spChg chg="add del mod">
          <ac:chgData name="Dương Trung Kiên" userId="f38666d0-e4cb-4743-9800-a200c61fd300" providerId="ADAL" clId="{D8AD0B8D-5F24-4F58-92C3-DDB741F84B9D}" dt="2022-09-19T15:11:04.263" v="957"/>
          <ac:spMkLst>
            <pc:docMk/>
            <pc:sldMk cId="0" sldId="481"/>
            <ac:spMk id="24" creationId="{F552232B-E998-B0B5-CF26-E634B14A0CF8}"/>
          </ac:spMkLst>
        </pc:spChg>
        <pc:spChg chg="add del mod">
          <ac:chgData name="Dương Trung Kiên" userId="f38666d0-e4cb-4743-9800-a200c61fd300" providerId="ADAL" clId="{D8AD0B8D-5F24-4F58-92C3-DDB741F84B9D}" dt="2022-09-19T15:11:04.263" v="957"/>
          <ac:spMkLst>
            <pc:docMk/>
            <pc:sldMk cId="0" sldId="481"/>
            <ac:spMk id="25" creationId="{0132A9AE-BF58-37BE-2376-E32C45918567}"/>
          </ac:spMkLst>
        </pc:spChg>
        <pc:spChg chg="add del mod">
          <ac:chgData name="Dương Trung Kiên" userId="f38666d0-e4cb-4743-9800-a200c61fd300" providerId="ADAL" clId="{D8AD0B8D-5F24-4F58-92C3-DDB741F84B9D}" dt="2022-09-19T15:11:04.263" v="957"/>
          <ac:spMkLst>
            <pc:docMk/>
            <pc:sldMk cId="0" sldId="481"/>
            <ac:spMk id="26" creationId="{64E498C9-C89D-844D-6134-914CEE5417C7}"/>
          </ac:spMkLst>
        </pc:spChg>
        <pc:spChg chg="add del mod">
          <ac:chgData name="Dương Trung Kiên" userId="f38666d0-e4cb-4743-9800-a200c61fd300" providerId="ADAL" clId="{D8AD0B8D-5F24-4F58-92C3-DDB741F84B9D}" dt="2022-09-19T15:11:04.263" v="957"/>
          <ac:spMkLst>
            <pc:docMk/>
            <pc:sldMk cId="0" sldId="481"/>
            <ac:spMk id="27" creationId="{044491F7-DB12-39F7-798B-CFFBA5ECC3CF}"/>
          </ac:spMkLst>
        </pc:spChg>
        <pc:spChg chg="add del mod">
          <ac:chgData name="Dương Trung Kiên" userId="f38666d0-e4cb-4743-9800-a200c61fd300" providerId="ADAL" clId="{D8AD0B8D-5F24-4F58-92C3-DDB741F84B9D}" dt="2022-09-19T15:11:04.263" v="957"/>
          <ac:spMkLst>
            <pc:docMk/>
            <pc:sldMk cId="0" sldId="481"/>
            <ac:spMk id="28" creationId="{F0E3C92E-2A26-BCE2-42DF-2DB2D3AAC21C}"/>
          </ac:spMkLst>
        </pc:spChg>
        <pc:spChg chg="add del mod">
          <ac:chgData name="Dương Trung Kiên" userId="f38666d0-e4cb-4743-9800-a200c61fd300" providerId="ADAL" clId="{D8AD0B8D-5F24-4F58-92C3-DDB741F84B9D}" dt="2022-09-19T15:11:04.263" v="957"/>
          <ac:spMkLst>
            <pc:docMk/>
            <pc:sldMk cId="0" sldId="481"/>
            <ac:spMk id="29" creationId="{E3A0DA13-A339-3FBD-8E8F-7C331B6E5894}"/>
          </ac:spMkLst>
        </pc:spChg>
        <pc:spChg chg="add del mod">
          <ac:chgData name="Dương Trung Kiên" userId="f38666d0-e4cb-4743-9800-a200c61fd300" providerId="ADAL" clId="{D8AD0B8D-5F24-4F58-92C3-DDB741F84B9D}" dt="2022-09-19T15:11:04.263" v="957"/>
          <ac:spMkLst>
            <pc:docMk/>
            <pc:sldMk cId="0" sldId="481"/>
            <ac:spMk id="30" creationId="{2593CA6A-E269-4684-CB02-CC2EA0A3C0DC}"/>
          </ac:spMkLst>
        </pc:spChg>
        <pc:spChg chg="add del mod">
          <ac:chgData name="Dương Trung Kiên" userId="f38666d0-e4cb-4743-9800-a200c61fd300" providerId="ADAL" clId="{D8AD0B8D-5F24-4F58-92C3-DDB741F84B9D}" dt="2022-09-19T15:11:04.263" v="957"/>
          <ac:spMkLst>
            <pc:docMk/>
            <pc:sldMk cId="0" sldId="481"/>
            <ac:spMk id="31" creationId="{12AE585D-BF39-3BC8-DC86-68CB91C8EFB5}"/>
          </ac:spMkLst>
        </pc:spChg>
        <pc:spChg chg="add del mod">
          <ac:chgData name="Dương Trung Kiên" userId="f38666d0-e4cb-4743-9800-a200c61fd300" providerId="ADAL" clId="{D8AD0B8D-5F24-4F58-92C3-DDB741F84B9D}" dt="2022-09-19T15:11:04.263" v="957"/>
          <ac:spMkLst>
            <pc:docMk/>
            <pc:sldMk cId="0" sldId="481"/>
            <ac:spMk id="8192" creationId="{43234E90-6B9D-8526-022B-7031E7A8B33B}"/>
          </ac:spMkLst>
        </pc:spChg>
        <pc:spChg chg="add del mod">
          <ac:chgData name="Dương Trung Kiên" userId="f38666d0-e4cb-4743-9800-a200c61fd300" providerId="ADAL" clId="{D8AD0B8D-5F24-4F58-92C3-DDB741F84B9D}" dt="2022-09-19T15:11:04.263" v="957"/>
          <ac:spMkLst>
            <pc:docMk/>
            <pc:sldMk cId="0" sldId="481"/>
            <ac:spMk id="8193" creationId="{57FA9FE8-8279-A8A3-1E66-E06F5EF7441A}"/>
          </ac:spMkLst>
        </pc:spChg>
        <pc:spChg chg="del mod">
          <ac:chgData name="Dương Trung Kiên" userId="f38666d0-e4cb-4743-9800-a200c61fd300" providerId="ADAL" clId="{D8AD0B8D-5F24-4F58-92C3-DDB741F84B9D}" dt="2022-09-19T15:04:06.611" v="920" actId="478"/>
          <ac:spMkLst>
            <pc:docMk/>
            <pc:sldMk cId="0" sldId="481"/>
            <ac:spMk id="8194" creationId="{5DE8A89D-EEC6-F5AB-3467-6ADFAC362A72}"/>
          </ac:spMkLst>
        </pc:spChg>
        <pc:spChg chg="add del mod">
          <ac:chgData name="Dương Trung Kiên" userId="f38666d0-e4cb-4743-9800-a200c61fd300" providerId="ADAL" clId="{D8AD0B8D-5F24-4F58-92C3-DDB741F84B9D}" dt="2022-09-19T15:11:04.263" v="957"/>
          <ac:spMkLst>
            <pc:docMk/>
            <pc:sldMk cId="0" sldId="481"/>
            <ac:spMk id="8195" creationId="{BDE723BC-560A-E9DD-CAAD-4E00751BF666}"/>
          </ac:spMkLst>
        </pc:spChg>
        <pc:spChg chg="add del mod">
          <ac:chgData name="Dương Trung Kiên" userId="f38666d0-e4cb-4743-9800-a200c61fd300" providerId="ADAL" clId="{D8AD0B8D-5F24-4F58-92C3-DDB741F84B9D}" dt="2022-09-19T15:11:04.263" v="957"/>
          <ac:spMkLst>
            <pc:docMk/>
            <pc:sldMk cId="0" sldId="481"/>
            <ac:spMk id="8196" creationId="{AB2D8705-6080-B41F-790F-921BAC88C1CE}"/>
          </ac:spMkLst>
        </pc:spChg>
        <pc:spChg chg="add del mod">
          <ac:chgData name="Dương Trung Kiên" userId="f38666d0-e4cb-4743-9800-a200c61fd300" providerId="ADAL" clId="{D8AD0B8D-5F24-4F58-92C3-DDB741F84B9D}" dt="2022-09-19T15:11:04.263" v="957"/>
          <ac:spMkLst>
            <pc:docMk/>
            <pc:sldMk cId="0" sldId="481"/>
            <ac:spMk id="8197" creationId="{587C3B43-5143-79E8-6628-70194BC1C77B}"/>
          </ac:spMkLst>
        </pc:spChg>
        <pc:spChg chg="add del mod">
          <ac:chgData name="Dương Trung Kiên" userId="f38666d0-e4cb-4743-9800-a200c61fd300" providerId="ADAL" clId="{D8AD0B8D-5F24-4F58-92C3-DDB741F84B9D}" dt="2022-09-19T15:11:04.263" v="957"/>
          <ac:spMkLst>
            <pc:docMk/>
            <pc:sldMk cId="0" sldId="481"/>
            <ac:spMk id="8198" creationId="{5D26266A-D6F2-E56F-D44A-A99A947A7175}"/>
          </ac:spMkLst>
        </pc:spChg>
        <pc:spChg chg="add del mod">
          <ac:chgData name="Dương Trung Kiên" userId="f38666d0-e4cb-4743-9800-a200c61fd300" providerId="ADAL" clId="{D8AD0B8D-5F24-4F58-92C3-DDB741F84B9D}" dt="2022-09-19T15:11:04.263" v="957"/>
          <ac:spMkLst>
            <pc:docMk/>
            <pc:sldMk cId="0" sldId="481"/>
            <ac:spMk id="8199" creationId="{2B872988-7B32-8D2E-3FE1-476D7B9C30A7}"/>
          </ac:spMkLst>
        </pc:spChg>
        <pc:spChg chg="add del mod">
          <ac:chgData name="Dương Trung Kiên" userId="f38666d0-e4cb-4743-9800-a200c61fd300" providerId="ADAL" clId="{D8AD0B8D-5F24-4F58-92C3-DDB741F84B9D}" dt="2022-09-19T15:11:04.263" v="957"/>
          <ac:spMkLst>
            <pc:docMk/>
            <pc:sldMk cId="0" sldId="481"/>
            <ac:spMk id="8200" creationId="{96E9FA31-5BDA-E4D5-8ED5-BA4409F64A41}"/>
          </ac:spMkLst>
        </pc:spChg>
        <pc:spChg chg="add del mod">
          <ac:chgData name="Dương Trung Kiên" userId="f38666d0-e4cb-4743-9800-a200c61fd300" providerId="ADAL" clId="{D8AD0B8D-5F24-4F58-92C3-DDB741F84B9D}" dt="2022-09-19T15:11:17.987" v="959"/>
          <ac:spMkLst>
            <pc:docMk/>
            <pc:sldMk cId="0" sldId="481"/>
            <ac:spMk id="8201" creationId="{B7699B88-100C-F0BE-1EA3-7EC4EFE867F1}"/>
          </ac:spMkLst>
        </pc:spChg>
        <pc:spChg chg="add del mod">
          <ac:chgData name="Dương Trung Kiên" userId="f38666d0-e4cb-4743-9800-a200c61fd300" providerId="ADAL" clId="{D8AD0B8D-5F24-4F58-92C3-DDB741F84B9D}" dt="2022-09-19T15:11:17.987" v="959"/>
          <ac:spMkLst>
            <pc:docMk/>
            <pc:sldMk cId="0" sldId="481"/>
            <ac:spMk id="8202" creationId="{DE1711A8-6188-75D7-B630-2855B7D1B712}"/>
          </ac:spMkLst>
        </pc:spChg>
        <pc:spChg chg="add del mod">
          <ac:chgData name="Dương Trung Kiên" userId="f38666d0-e4cb-4743-9800-a200c61fd300" providerId="ADAL" clId="{D8AD0B8D-5F24-4F58-92C3-DDB741F84B9D}" dt="2022-09-19T15:11:17.987" v="959"/>
          <ac:spMkLst>
            <pc:docMk/>
            <pc:sldMk cId="0" sldId="481"/>
            <ac:spMk id="8203" creationId="{A06496E6-8477-FA48-164B-6E2F7B86F9F5}"/>
          </ac:spMkLst>
        </pc:spChg>
        <pc:spChg chg="add del mod">
          <ac:chgData name="Dương Trung Kiên" userId="f38666d0-e4cb-4743-9800-a200c61fd300" providerId="ADAL" clId="{D8AD0B8D-5F24-4F58-92C3-DDB741F84B9D}" dt="2022-09-19T15:11:17.987" v="959"/>
          <ac:spMkLst>
            <pc:docMk/>
            <pc:sldMk cId="0" sldId="481"/>
            <ac:spMk id="8204" creationId="{22234257-8407-A866-54DD-83FC0640D967}"/>
          </ac:spMkLst>
        </pc:spChg>
        <pc:spChg chg="add del mod">
          <ac:chgData name="Dương Trung Kiên" userId="f38666d0-e4cb-4743-9800-a200c61fd300" providerId="ADAL" clId="{D8AD0B8D-5F24-4F58-92C3-DDB741F84B9D}" dt="2022-09-19T15:11:17.987" v="959"/>
          <ac:spMkLst>
            <pc:docMk/>
            <pc:sldMk cId="0" sldId="481"/>
            <ac:spMk id="8205" creationId="{B0FD24E5-9101-7900-56FF-B455CC85A0AA}"/>
          </ac:spMkLst>
        </pc:spChg>
        <pc:spChg chg="add del mod">
          <ac:chgData name="Dương Trung Kiên" userId="f38666d0-e4cb-4743-9800-a200c61fd300" providerId="ADAL" clId="{D8AD0B8D-5F24-4F58-92C3-DDB741F84B9D}" dt="2022-09-19T15:11:17.987" v="959"/>
          <ac:spMkLst>
            <pc:docMk/>
            <pc:sldMk cId="0" sldId="481"/>
            <ac:spMk id="8206" creationId="{46225A1F-7514-6223-CBD4-1011D2F17A77}"/>
          </ac:spMkLst>
        </pc:spChg>
        <pc:spChg chg="add del mod">
          <ac:chgData name="Dương Trung Kiên" userId="f38666d0-e4cb-4743-9800-a200c61fd300" providerId="ADAL" clId="{D8AD0B8D-5F24-4F58-92C3-DDB741F84B9D}" dt="2022-09-19T15:11:17.987" v="959"/>
          <ac:spMkLst>
            <pc:docMk/>
            <pc:sldMk cId="0" sldId="481"/>
            <ac:spMk id="8207" creationId="{EB888D75-7CE6-1D25-6CDB-EE64477D5EF3}"/>
          </ac:spMkLst>
        </pc:spChg>
        <pc:spChg chg="add del mod">
          <ac:chgData name="Dương Trung Kiên" userId="f38666d0-e4cb-4743-9800-a200c61fd300" providerId="ADAL" clId="{D8AD0B8D-5F24-4F58-92C3-DDB741F84B9D}" dt="2022-09-19T15:11:17.987" v="959"/>
          <ac:spMkLst>
            <pc:docMk/>
            <pc:sldMk cId="0" sldId="481"/>
            <ac:spMk id="8208" creationId="{AD42ED79-35B1-B02A-96BC-06EF46BAB74B}"/>
          </ac:spMkLst>
        </pc:spChg>
        <pc:spChg chg="add del mod">
          <ac:chgData name="Dương Trung Kiên" userId="f38666d0-e4cb-4743-9800-a200c61fd300" providerId="ADAL" clId="{D8AD0B8D-5F24-4F58-92C3-DDB741F84B9D}" dt="2022-09-19T15:11:17.987" v="959"/>
          <ac:spMkLst>
            <pc:docMk/>
            <pc:sldMk cId="0" sldId="481"/>
            <ac:spMk id="8209" creationId="{43A61EC9-B421-4273-A0DC-40611BA94C39}"/>
          </ac:spMkLst>
        </pc:spChg>
        <pc:spChg chg="add del mod">
          <ac:chgData name="Dương Trung Kiên" userId="f38666d0-e4cb-4743-9800-a200c61fd300" providerId="ADAL" clId="{D8AD0B8D-5F24-4F58-92C3-DDB741F84B9D}" dt="2022-09-19T15:11:17.987" v="959"/>
          <ac:spMkLst>
            <pc:docMk/>
            <pc:sldMk cId="0" sldId="481"/>
            <ac:spMk id="8210" creationId="{FA082398-47EF-87F0-C201-BF00FC52D168}"/>
          </ac:spMkLst>
        </pc:spChg>
        <pc:spChg chg="add del mod">
          <ac:chgData name="Dương Trung Kiên" userId="f38666d0-e4cb-4743-9800-a200c61fd300" providerId="ADAL" clId="{D8AD0B8D-5F24-4F58-92C3-DDB741F84B9D}" dt="2022-09-19T15:11:17.987" v="959"/>
          <ac:spMkLst>
            <pc:docMk/>
            <pc:sldMk cId="0" sldId="481"/>
            <ac:spMk id="8211" creationId="{8A5109AD-DAA6-F563-9072-A0DB79C96690}"/>
          </ac:spMkLst>
        </pc:spChg>
        <pc:spChg chg="add del mod">
          <ac:chgData name="Dương Trung Kiên" userId="f38666d0-e4cb-4743-9800-a200c61fd300" providerId="ADAL" clId="{D8AD0B8D-5F24-4F58-92C3-DDB741F84B9D}" dt="2022-09-19T15:11:17.987" v="959"/>
          <ac:spMkLst>
            <pc:docMk/>
            <pc:sldMk cId="0" sldId="481"/>
            <ac:spMk id="8212" creationId="{D05A3233-A159-4C59-A18C-7697E7488ECE}"/>
          </ac:spMkLst>
        </pc:spChg>
        <pc:spChg chg="add del mod">
          <ac:chgData name="Dương Trung Kiên" userId="f38666d0-e4cb-4743-9800-a200c61fd300" providerId="ADAL" clId="{D8AD0B8D-5F24-4F58-92C3-DDB741F84B9D}" dt="2022-09-19T15:11:17.987" v="959"/>
          <ac:spMkLst>
            <pc:docMk/>
            <pc:sldMk cId="0" sldId="481"/>
            <ac:spMk id="8213" creationId="{A269E479-C67F-797C-54F0-8A045F349E17}"/>
          </ac:spMkLst>
        </pc:spChg>
        <pc:spChg chg="add del mod">
          <ac:chgData name="Dương Trung Kiên" userId="f38666d0-e4cb-4743-9800-a200c61fd300" providerId="ADAL" clId="{D8AD0B8D-5F24-4F58-92C3-DDB741F84B9D}" dt="2022-09-19T15:11:17.987" v="959"/>
          <ac:spMkLst>
            <pc:docMk/>
            <pc:sldMk cId="0" sldId="481"/>
            <ac:spMk id="8214" creationId="{E77CEE3F-2078-7532-A09B-935EF8C6EBCA}"/>
          </ac:spMkLst>
        </pc:spChg>
        <pc:spChg chg="add del mod">
          <ac:chgData name="Dương Trung Kiên" userId="f38666d0-e4cb-4743-9800-a200c61fd300" providerId="ADAL" clId="{D8AD0B8D-5F24-4F58-92C3-DDB741F84B9D}" dt="2022-09-19T15:11:17.987" v="959"/>
          <ac:spMkLst>
            <pc:docMk/>
            <pc:sldMk cId="0" sldId="481"/>
            <ac:spMk id="8215" creationId="{172E1800-D03E-DA2D-11C4-A48485CB04D2}"/>
          </ac:spMkLst>
        </pc:spChg>
        <pc:spChg chg="add del mod">
          <ac:chgData name="Dương Trung Kiên" userId="f38666d0-e4cb-4743-9800-a200c61fd300" providerId="ADAL" clId="{D8AD0B8D-5F24-4F58-92C3-DDB741F84B9D}" dt="2022-09-19T15:11:17.987" v="959"/>
          <ac:spMkLst>
            <pc:docMk/>
            <pc:sldMk cId="0" sldId="481"/>
            <ac:spMk id="8216" creationId="{48422AF9-259D-EFE2-3904-CBA1A10BBFB2}"/>
          </ac:spMkLst>
        </pc:spChg>
        <pc:spChg chg="add del mod">
          <ac:chgData name="Dương Trung Kiên" userId="f38666d0-e4cb-4743-9800-a200c61fd300" providerId="ADAL" clId="{D8AD0B8D-5F24-4F58-92C3-DDB741F84B9D}" dt="2022-09-19T15:11:17.987" v="959"/>
          <ac:spMkLst>
            <pc:docMk/>
            <pc:sldMk cId="0" sldId="481"/>
            <ac:spMk id="8217" creationId="{06E3D578-F703-A215-7357-C6E5D9EA6D98}"/>
          </ac:spMkLst>
        </pc:spChg>
        <pc:spChg chg="add del mod">
          <ac:chgData name="Dương Trung Kiên" userId="f38666d0-e4cb-4743-9800-a200c61fd300" providerId="ADAL" clId="{D8AD0B8D-5F24-4F58-92C3-DDB741F84B9D}" dt="2022-09-19T15:11:17.987" v="959"/>
          <ac:spMkLst>
            <pc:docMk/>
            <pc:sldMk cId="0" sldId="481"/>
            <ac:spMk id="8218" creationId="{E5D4F1FA-4951-DCD8-4BB0-38651F70F48A}"/>
          </ac:spMkLst>
        </pc:spChg>
        <pc:spChg chg="add del mod">
          <ac:chgData name="Dương Trung Kiên" userId="f38666d0-e4cb-4743-9800-a200c61fd300" providerId="ADAL" clId="{D8AD0B8D-5F24-4F58-92C3-DDB741F84B9D}" dt="2022-09-19T15:13:49.667" v="973" actId="478"/>
          <ac:spMkLst>
            <pc:docMk/>
            <pc:sldMk cId="0" sldId="481"/>
            <ac:spMk id="8220" creationId="{B48577B5-B151-C6F0-949E-D51D4A6D3DCA}"/>
          </ac:spMkLst>
        </pc:spChg>
        <pc:spChg chg="add del">
          <ac:chgData name="Dương Trung Kiên" userId="f38666d0-e4cb-4743-9800-a200c61fd300" providerId="ADAL" clId="{D8AD0B8D-5F24-4F58-92C3-DDB741F84B9D}" dt="2022-09-19T15:14:02.559" v="975" actId="12084"/>
          <ac:spMkLst>
            <pc:docMk/>
            <pc:sldMk cId="0" sldId="481"/>
            <ac:spMk id="8224" creationId="{028810A1-1713-88A6-E21B-6EED9C0B41AE}"/>
          </ac:spMkLst>
        </pc:spChg>
        <pc:spChg chg="add del">
          <ac:chgData name="Dương Trung Kiên" userId="f38666d0-e4cb-4743-9800-a200c61fd300" providerId="ADAL" clId="{D8AD0B8D-5F24-4F58-92C3-DDB741F84B9D}" dt="2022-09-19T15:16:09.824" v="991" actId="12084"/>
          <ac:spMkLst>
            <pc:docMk/>
            <pc:sldMk cId="0" sldId="481"/>
            <ac:spMk id="8227" creationId="{168DB559-B268-3DEC-EF5C-4E91E4CFB0BA}"/>
          </ac:spMkLst>
        </pc:spChg>
        <pc:graphicFrameChg chg="add del mod">
          <ac:chgData name="Dương Trung Kiên" userId="f38666d0-e4cb-4743-9800-a200c61fd300" providerId="ADAL" clId="{D8AD0B8D-5F24-4F58-92C3-DDB741F84B9D}" dt="2022-09-19T15:12:18.995" v="964" actId="12084"/>
          <ac:graphicFrameMkLst>
            <pc:docMk/>
            <pc:sldMk cId="0" sldId="481"/>
            <ac:graphicFrameMk id="8221" creationId="{C48610D4-B7DA-A2DB-3873-6471BDEBDCA9}"/>
          </ac:graphicFrameMkLst>
        </pc:graphicFrameChg>
        <pc:graphicFrameChg chg="add del mod">
          <ac:chgData name="Dương Trung Kiên" userId="f38666d0-e4cb-4743-9800-a200c61fd300" providerId="ADAL" clId="{D8AD0B8D-5F24-4F58-92C3-DDB741F84B9D}" dt="2022-09-19T15:12:36.452" v="966" actId="12084"/>
          <ac:graphicFrameMkLst>
            <pc:docMk/>
            <pc:sldMk cId="0" sldId="481"/>
            <ac:graphicFrameMk id="8222" creationId="{D621B017-BBA2-48E6-6C3D-1D476DA69CA6}"/>
          </ac:graphicFrameMkLst>
        </pc:graphicFrameChg>
        <pc:graphicFrameChg chg="add mod modGraphic">
          <ac:chgData name="Dương Trung Kiên" userId="f38666d0-e4cb-4743-9800-a200c61fd300" providerId="ADAL" clId="{D8AD0B8D-5F24-4F58-92C3-DDB741F84B9D}" dt="2022-09-19T15:24:05.862" v="1188" actId="1076"/>
          <ac:graphicFrameMkLst>
            <pc:docMk/>
            <pc:sldMk cId="0" sldId="481"/>
            <ac:graphicFrameMk id="8225" creationId="{6AB88FF5-F37F-CEC9-C4DB-76D79BF68706}"/>
          </ac:graphicFrameMkLst>
        </pc:graphicFrameChg>
        <pc:graphicFrameChg chg="add mod">
          <ac:chgData name="Dương Trung Kiên" userId="f38666d0-e4cb-4743-9800-a200c61fd300" providerId="ADAL" clId="{D8AD0B8D-5F24-4F58-92C3-DDB741F84B9D}" dt="2022-09-19T15:23:58.592" v="1186" actId="1076"/>
          <ac:graphicFrameMkLst>
            <pc:docMk/>
            <pc:sldMk cId="0" sldId="481"/>
            <ac:graphicFrameMk id="8228" creationId="{CFF56457-E377-E83B-D5BF-D138A5D388F2}"/>
          </ac:graphicFrameMkLst>
        </pc:graphicFrameChg>
      </pc:sldChg>
      <pc:sldChg chg="addSp delSp modSp mod">
        <pc:chgData name="Dương Trung Kiên" userId="f38666d0-e4cb-4743-9800-a200c61fd300" providerId="ADAL" clId="{D8AD0B8D-5F24-4F58-92C3-DDB741F84B9D}" dt="2022-09-19T15:05:13.269" v="932" actId="21"/>
        <pc:sldMkLst>
          <pc:docMk/>
          <pc:sldMk cId="0" sldId="482"/>
        </pc:sldMkLst>
        <pc:spChg chg="mod">
          <ac:chgData name="Dương Trung Kiên" userId="f38666d0-e4cb-4743-9800-a200c61fd300" providerId="ADAL" clId="{D8AD0B8D-5F24-4F58-92C3-DDB741F84B9D}" dt="2022-09-19T15:04:56.921" v="926" actId="1076"/>
          <ac:spMkLst>
            <pc:docMk/>
            <pc:sldMk cId="0" sldId="482"/>
            <ac:spMk id="6" creationId="{A5B731D4-11FA-6E17-8660-BA8B04A41E94}"/>
          </ac:spMkLst>
        </pc:spChg>
        <pc:spChg chg="add del">
          <ac:chgData name="Dương Trung Kiên" userId="f38666d0-e4cb-4743-9800-a200c61fd300" providerId="ADAL" clId="{D8AD0B8D-5F24-4F58-92C3-DDB741F84B9D}" dt="2022-09-19T15:05:13.269" v="932" actId="21"/>
          <ac:spMkLst>
            <pc:docMk/>
            <pc:sldMk cId="0" sldId="482"/>
            <ac:spMk id="11" creationId="{944DA87D-F2C1-099D-79E3-4E90AC0A7A4C}"/>
          </ac:spMkLst>
        </pc:spChg>
        <pc:graphicFrameChg chg="del">
          <ac:chgData name="Dương Trung Kiên" userId="f38666d0-e4cb-4743-9800-a200c61fd300" providerId="ADAL" clId="{D8AD0B8D-5F24-4F58-92C3-DDB741F84B9D}" dt="2022-09-19T15:04:43.417" v="923" actId="21"/>
          <ac:graphicFrameMkLst>
            <pc:docMk/>
            <pc:sldMk cId="0" sldId="482"/>
            <ac:graphicFrameMk id="10" creationId="{C8E0413B-6204-2A89-91F3-0E78E5606B35}"/>
          </ac:graphicFrameMkLst>
        </pc:graphicFrameChg>
      </pc:sldChg>
      <pc:sldChg chg="addSp modSp mod">
        <pc:chgData name="Dương Trung Kiên" userId="f38666d0-e4cb-4743-9800-a200c61fd300" providerId="ADAL" clId="{D8AD0B8D-5F24-4F58-92C3-DDB741F84B9D}" dt="2022-09-19T15:05:41.016" v="935"/>
        <pc:sldMkLst>
          <pc:docMk/>
          <pc:sldMk cId="0" sldId="484"/>
        </pc:sldMkLst>
        <pc:spChg chg="mod">
          <ac:chgData name="Dương Trung Kiên" userId="f38666d0-e4cb-4743-9800-a200c61fd300" providerId="ADAL" clId="{D8AD0B8D-5F24-4F58-92C3-DDB741F84B9D}" dt="2022-09-19T14:39:06.541" v="246" actId="1076"/>
          <ac:spMkLst>
            <pc:docMk/>
            <pc:sldMk cId="0" sldId="484"/>
            <ac:spMk id="2" creationId="{0EEC5F5A-D2C6-F3F3-A6A7-3DF9FF4A3D59}"/>
          </ac:spMkLst>
        </pc:spChg>
        <pc:spChg chg="add mod">
          <ac:chgData name="Dương Trung Kiên" userId="f38666d0-e4cb-4743-9800-a200c61fd300" providerId="ADAL" clId="{D8AD0B8D-5F24-4F58-92C3-DDB741F84B9D}" dt="2022-09-19T15:05:41.016" v="935"/>
          <ac:spMkLst>
            <pc:docMk/>
            <pc:sldMk cId="0" sldId="484"/>
            <ac:spMk id="3" creationId="{3E83CAAD-A4A0-0045-FF51-613ABD2D17FA}"/>
          </ac:spMkLst>
        </pc:spChg>
      </pc:sldChg>
      <pc:sldChg chg="modSp mod">
        <pc:chgData name="Dương Trung Kiên" userId="f38666d0-e4cb-4743-9800-a200c61fd300" providerId="ADAL" clId="{D8AD0B8D-5F24-4F58-92C3-DDB741F84B9D}" dt="2022-09-19T15:05:50.458" v="936" actId="20577"/>
        <pc:sldMkLst>
          <pc:docMk/>
          <pc:sldMk cId="0" sldId="485"/>
        </pc:sldMkLst>
        <pc:spChg chg="mod">
          <ac:chgData name="Dương Trung Kiên" userId="f38666d0-e4cb-4743-9800-a200c61fd300" providerId="ADAL" clId="{D8AD0B8D-5F24-4F58-92C3-DDB741F84B9D}" dt="2022-09-19T15:05:50.458" v="936" actId="20577"/>
          <ac:spMkLst>
            <pc:docMk/>
            <pc:sldMk cId="0" sldId="485"/>
            <ac:spMk id="12312" creationId="{C7BF73F3-0FA9-92EA-2B81-57B94C5749AF}"/>
          </ac:spMkLst>
        </pc:spChg>
      </pc:sldChg>
      <pc:sldChg chg="modSp mod">
        <pc:chgData name="Dương Trung Kiên" userId="f38666d0-e4cb-4743-9800-a200c61fd300" providerId="ADAL" clId="{D8AD0B8D-5F24-4F58-92C3-DDB741F84B9D}" dt="2022-09-19T15:05:56.138" v="937" actId="20577"/>
        <pc:sldMkLst>
          <pc:docMk/>
          <pc:sldMk cId="0" sldId="486"/>
        </pc:sldMkLst>
        <pc:spChg chg="mod">
          <ac:chgData name="Dương Trung Kiên" userId="f38666d0-e4cb-4743-9800-a200c61fd300" providerId="ADAL" clId="{D8AD0B8D-5F24-4F58-92C3-DDB741F84B9D}" dt="2022-09-19T15:05:56.138" v="937" actId="20577"/>
          <ac:spMkLst>
            <pc:docMk/>
            <pc:sldMk cId="0" sldId="486"/>
            <ac:spMk id="7" creationId="{E45CA6D3-0D8F-EABB-4122-8D028D36FAE4}"/>
          </ac:spMkLst>
        </pc:spChg>
      </pc:sldChg>
      <pc:sldChg chg="addSp modSp">
        <pc:chgData name="Dương Trung Kiên" userId="f38666d0-e4cb-4743-9800-a200c61fd300" providerId="ADAL" clId="{D8AD0B8D-5F24-4F58-92C3-DDB741F84B9D}" dt="2022-09-19T15:06:12.147" v="938"/>
        <pc:sldMkLst>
          <pc:docMk/>
          <pc:sldMk cId="0" sldId="489"/>
        </pc:sldMkLst>
        <pc:spChg chg="add mod">
          <ac:chgData name="Dương Trung Kiên" userId="f38666d0-e4cb-4743-9800-a200c61fd300" providerId="ADAL" clId="{D8AD0B8D-5F24-4F58-92C3-DDB741F84B9D}" dt="2022-09-19T15:06:12.147" v="938"/>
          <ac:spMkLst>
            <pc:docMk/>
            <pc:sldMk cId="0" sldId="489"/>
            <ac:spMk id="3" creationId="{6C991D86-4F8C-426F-4899-05D9BCE76A13}"/>
          </ac:spMkLst>
        </pc:spChg>
      </pc:sldChg>
      <pc:sldChg chg="modSp mod">
        <pc:chgData name="Dương Trung Kiên" userId="f38666d0-e4cb-4743-9800-a200c61fd300" providerId="ADAL" clId="{D8AD0B8D-5F24-4F58-92C3-DDB741F84B9D}" dt="2022-09-19T14:43:32.164" v="425" actId="20577"/>
        <pc:sldMkLst>
          <pc:docMk/>
          <pc:sldMk cId="0" sldId="491"/>
        </pc:sldMkLst>
        <pc:spChg chg="mod">
          <ac:chgData name="Dương Trung Kiên" userId="f38666d0-e4cb-4743-9800-a200c61fd300" providerId="ADAL" clId="{D8AD0B8D-5F24-4F58-92C3-DDB741F84B9D}" dt="2022-09-19T14:43:32.164" v="425" actId="20577"/>
          <ac:spMkLst>
            <pc:docMk/>
            <pc:sldMk cId="0" sldId="491"/>
            <ac:spMk id="4" creationId="{1ADED020-7041-921D-C470-B742FD01E898}"/>
          </ac:spMkLst>
        </pc:spChg>
      </pc:sldChg>
      <pc:sldChg chg="delSp del mod">
        <pc:chgData name="Dương Trung Kiên" userId="f38666d0-e4cb-4743-9800-a200c61fd300" providerId="ADAL" clId="{D8AD0B8D-5F24-4F58-92C3-DDB741F84B9D}" dt="2022-09-19T14:21:34.063" v="29" actId="47"/>
        <pc:sldMkLst>
          <pc:docMk/>
          <pc:sldMk cId="2739581884" sldId="492"/>
        </pc:sldMkLst>
        <pc:spChg chg="del">
          <ac:chgData name="Dương Trung Kiên" userId="f38666d0-e4cb-4743-9800-a200c61fd300" providerId="ADAL" clId="{D8AD0B8D-5F24-4F58-92C3-DDB741F84B9D}" dt="2022-09-19T14:21:30.780" v="28" actId="21"/>
          <ac:spMkLst>
            <pc:docMk/>
            <pc:sldMk cId="2739581884" sldId="492"/>
            <ac:spMk id="3" creationId="{CD810B1C-7B2C-C53E-7C90-359384B95E54}"/>
          </ac:spMkLst>
        </pc:spChg>
      </pc:sldChg>
      <pc:sldChg chg="del">
        <pc:chgData name="Dương Trung Kiên" userId="f38666d0-e4cb-4743-9800-a200c61fd300" providerId="ADAL" clId="{D8AD0B8D-5F24-4F58-92C3-DDB741F84B9D}" dt="2022-09-19T14:19:35.873" v="10" actId="47"/>
        <pc:sldMkLst>
          <pc:docMk/>
          <pc:sldMk cId="1552823754" sldId="494"/>
        </pc:sldMkLst>
      </pc:sldChg>
      <pc:sldChg chg="delSp modSp mod">
        <pc:chgData name="Dương Trung Kiên" userId="f38666d0-e4cb-4743-9800-a200c61fd300" providerId="ADAL" clId="{D8AD0B8D-5F24-4F58-92C3-DDB741F84B9D}" dt="2022-09-19T14:37:59.490" v="235" actId="478"/>
        <pc:sldMkLst>
          <pc:docMk/>
          <pc:sldMk cId="0" sldId="514"/>
        </pc:sldMkLst>
        <pc:spChg chg="mod">
          <ac:chgData name="Dương Trung Kiên" userId="f38666d0-e4cb-4743-9800-a200c61fd300" providerId="ADAL" clId="{D8AD0B8D-5F24-4F58-92C3-DDB741F84B9D}" dt="2022-09-19T14:20:34.356" v="24" actId="2711"/>
          <ac:spMkLst>
            <pc:docMk/>
            <pc:sldMk cId="0" sldId="514"/>
            <ac:spMk id="29" creationId="{937EAECB-B526-4606-8450-E7D42022217A}"/>
          </ac:spMkLst>
        </pc:spChg>
        <pc:spChg chg="mod">
          <ac:chgData name="Dương Trung Kiên" userId="f38666d0-e4cb-4743-9800-a200c61fd300" providerId="ADAL" clId="{D8AD0B8D-5F24-4F58-92C3-DDB741F84B9D}" dt="2022-09-19T14:20:34.356" v="24" actId="2711"/>
          <ac:spMkLst>
            <pc:docMk/>
            <pc:sldMk cId="0" sldId="514"/>
            <ac:spMk id="31" creationId="{00000000-0000-0000-0000-000000000000}"/>
          </ac:spMkLst>
        </pc:spChg>
        <pc:spChg chg="mod">
          <ac:chgData name="Dương Trung Kiên" userId="f38666d0-e4cb-4743-9800-a200c61fd300" providerId="ADAL" clId="{D8AD0B8D-5F24-4F58-92C3-DDB741F84B9D}" dt="2022-09-19T14:20:34.356" v="24" actId="2711"/>
          <ac:spMkLst>
            <pc:docMk/>
            <pc:sldMk cId="0" sldId="514"/>
            <ac:spMk id="32" creationId="{00000000-0000-0000-0000-000000000000}"/>
          </ac:spMkLst>
        </pc:spChg>
        <pc:spChg chg="mod">
          <ac:chgData name="Dương Trung Kiên" userId="f38666d0-e4cb-4743-9800-a200c61fd300" providerId="ADAL" clId="{D8AD0B8D-5F24-4F58-92C3-DDB741F84B9D}" dt="2022-09-19T14:20:34.356" v="24" actId="2711"/>
          <ac:spMkLst>
            <pc:docMk/>
            <pc:sldMk cId="0" sldId="514"/>
            <ac:spMk id="33" creationId="{00000000-0000-0000-0000-000000000000}"/>
          </ac:spMkLst>
        </pc:spChg>
        <pc:spChg chg="mod">
          <ac:chgData name="Dương Trung Kiên" userId="f38666d0-e4cb-4743-9800-a200c61fd300" providerId="ADAL" clId="{D8AD0B8D-5F24-4F58-92C3-DDB741F84B9D}" dt="2022-09-19T14:20:34.356" v="24" actId="2711"/>
          <ac:spMkLst>
            <pc:docMk/>
            <pc:sldMk cId="0" sldId="514"/>
            <ac:spMk id="34" creationId="{00000000-0000-0000-0000-000000000000}"/>
          </ac:spMkLst>
        </pc:spChg>
        <pc:spChg chg="mod">
          <ac:chgData name="Dương Trung Kiên" userId="f38666d0-e4cb-4743-9800-a200c61fd300" providerId="ADAL" clId="{D8AD0B8D-5F24-4F58-92C3-DDB741F84B9D}" dt="2022-09-19T14:20:34.356" v="24" actId="2711"/>
          <ac:spMkLst>
            <pc:docMk/>
            <pc:sldMk cId="0" sldId="514"/>
            <ac:spMk id="35" creationId="{00000000-0000-0000-0000-000000000000}"/>
          </ac:spMkLst>
        </pc:spChg>
        <pc:spChg chg="mod">
          <ac:chgData name="Dương Trung Kiên" userId="f38666d0-e4cb-4743-9800-a200c61fd300" providerId="ADAL" clId="{D8AD0B8D-5F24-4F58-92C3-DDB741F84B9D}" dt="2022-09-19T14:20:34.356" v="24" actId="2711"/>
          <ac:spMkLst>
            <pc:docMk/>
            <pc:sldMk cId="0" sldId="514"/>
            <ac:spMk id="36" creationId="{00000000-0000-0000-0000-000000000000}"/>
          </ac:spMkLst>
        </pc:spChg>
        <pc:spChg chg="mod">
          <ac:chgData name="Dương Trung Kiên" userId="f38666d0-e4cb-4743-9800-a200c61fd300" providerId="ADAL" clId="{D8AD0B8D-5F24-4F58-92C3-DDB741F84B9D}" dt="2022-09-19T14:20:34.356" v="24" actId="2711"/>
          <ac:spMkLst>
            <pc:docMk/>
            <pc:sldMk cId="0" sldId="514"/>
            <ac:spMk id="63" creationId="{4F220A37-D874-4F0D-847D-A1EBA9A88D2B}"/>
          </ac:spMkLst>
        </pc:spChg>
        <pc:spChg chg="mod">
          <ac:chgData name="Dương Trung Kiên" userId="f38666d0-e4cb-4743-9800-a200c61fd300" providerId="ADAL" clId="{D8AD0B8D-5F24-4F58-92C3-DDB741F84B9D}" dt="2022-09-19T14:20:34.356" v="24" actId="2711"/>
          <ac:spMkLst>
            <pc:docMk/>
            <pc:sldMk cId="0" sldId="514"/>
            <ac:spMk id="90" creationId="{13E277AF-93EF-4075-89F7-D46336BC0CF7}"/>
          </ac:spMkLst>
        </pc:spChg>
        <pc:spChg chg="mod">
          <ac:chgData name="Dương Trung Kiên" userId="f38666d0-e4cb-4743-9800-a200c61fd300" providerId="ADAL" clId="{D8AD0B8D-5F24-4F58-92C3-DDB741F84B9D}" dt="2022-09-19T14:20:34.356" v="24" actId="2711"/>
          <ac:spMkLst>
            <pc:docMk/>
            <pc:sldMk cId="0" sldId="514"/>
            <ac:spMk id="93" creationId="{F78F1A73-FEA3-4233-9AE7-C239D1C391AD}"/>
          </ac:spMkLst>
        </pc:spChg>
        <pc:spChg chg="mod">
          <ac:chgData name="Dương Trung Kiên" userId="f38666d0-e4cb-4743-9800-a200c61fd300" providerId="ADAL" clId="{D8AD0B8D-5F24-4F58-92C3-DDB741F84B9D}" dt="2022-09-19T14:20:34.356" v="24" actId="2711"/>
          <ac:spMkLst>
            <pc:docMk/>
            <pc:sldMk cId="0" sldId="514"/>
            <ac:spMk id="554" creationId="{00000000-0000-0000-0000-000000000000}"/>
          </ac:spMkLst>
        </pc:spChg>
        <pc:spChg chg="mod">
          <ac:chgData name="Dương Trung Kiên" userId="f38666d0-e4cb-4743-9800-a200c61fd300" providerId="ADAL" clId="{D8AD0B8D-5F24-4F58-92C3-DDB741F84B9D}" dt="2022-09-19T14:20:34.356" v="24" actId="2711"/>
          <ac:spMkLst>
            <pc:docMk/>
            <pc:sldMk cId="0" sldId="514"/>
            <ac:spMk id="555" creationId="{00000000-0000-0000-0000-000000000000}"/>
          </ac:spMkLst>
        </pc:spChg>
        <pc:spChg chg="mod">
          <ac:chgData name="Dương Trung Kiên" userId="f38666d0-e4cb-4743-9800-a200c61fd300" providerId="ADAL" clId="{D8AD0B8D-5F24-4F58-92C3-DDB741F84B9D}" dt="2022-09-19T14:20:34.356" v="24" actId="2711"/>
          <ac:spMkLst>
            <pc:docMk/>
            <pc:sldMk cId="0" sldId="514"/>
            <ac:spMk id="556" creationId="{00000000-0000-0000-0000-000000000000}"/>
          </ac:spMkLst>
        </pc:spChg>
        <pc:spChg chg="mod">
          <ac:chgData name="Dương Trung Kiên" userId="f38666d0-e4cb-4743-9800-a200c61fd300" providerId="ADAL" clId="{D8AD0B8D-5F24-4F58-92C3-DDB741F84B9D}" dt="2022-09-19T14:20:34.356" v="24" actId="2711"/>
          <ac:spMkLst>
            <pc:docMk/>
            <pc:sldMk cId="0" sldId="514"/>
            <ac:spMk id="557" creationId="{00000000-0000-0000-0000-000000000000}"/>
          </ac:spMkLst>
        </pc:spChg>
        <pc:spChg chg="mod">
          <ac:chgData name="Dương Trung Kiên" userId="f38666d0-e4cb-4743-9800-a200c61fd300" providerId="ADAL" clId="{D8AD0B8D-5F24-4F58-92C3-DDB741F84B9D}" dt="2022-09-19T14:20:34.356" v="24" actId="2711"/>
          <ac:spMkLst>
            <pc:docMk/>
            <pc:sldMk cId="0" sldId="514"/>
            <ac:spMk id="558" creationId="{00000000-0000-0000-0000-000000000000}"/>
          </ac:spMkLst>
        </pc:spChg>
        <pc:spChg chg="mod">
          <ac:chgData name="Dương Trung Kiên" userId="f38666d0-e4cb-4743-9800-a200c61fd300" providerId="ADAL" clId="{D8AD0B8D-5F24-4F58-92C3-DDB741F84B9D}" dt="2022-09-19T14:20:34.356" v="24" actId="2711"/>
          <ac:spMkLst>
            <pc:docMk/>
            <pc:sldMk cId="0" sldId="514"/>
            <ac:spMk id="559" creationId="{00000000-0000-0000-0000-000000000000}"/>
          </ac:spMkLst>
        </pc:spChg>
        <pc:spChg chg="mod">
          <ac:chgData name="Dương Trung Kiên" userId="f38666d0-e4cb-4743-9800-a200c61fd300" providerId="ADAL" clId="{D8AD0B8D-5F24-4F58-92C3-DDB741F84B9D}" dt="2022-09-19T14:20:34.356" v="24" actId="2711"/>
          <ac:spMkLst>
            <pc:docMk/>
            <pc:sldMk cId="0" sldId="514"/>
            <ac:spMk id="560" creationId="{00000000-0000-0000-0000-000000000000}"/>
          </ac:spMkLst>
        </pc:spChg>
        <pc:spChg chg="mod">
          <ac:chgData name="Dương Trung Kiên" userId="f38666d0-e4cb-4743-9800-a200c61fd300" providerId="ADAL" clId="{D8AD0B8D-5F24-4F58-92C3-DDB741F84B9D}" dt="2022-09-19T14:20:34.356" v="24" actId="2711"/>
          <ac:spMkLst>
            <pc:docMk/>
            <pc:sldMk cId="0" sldId="514"/>
            <ac:spMk id="561" creationId="{00000000-0000-0000-0000-000000000000}"/>
          </ac:spMkLst>
        </pc:spChg>
        <pc:spChg chg="mod">
          <ac:chgData name="Dương Trung Kiên" userId="f38666d0-e4cb-4743-9800-a200c61fd300" providerId="ADAL" clId="{D8AD0B8D-5F24-4F58-92C3-DDB741F84B9D}" dt="2022-09-19T14:20:34.356" v="24" actId="2711"/>
          <ac:spMkLst>
            <pc:docMk/>
            <pc:sldMk cId="0" sldId="514"/>
            <ac:spMk id="562" creationId="{00000000-0000-0000-0000-000000000000}"/>
          </ac:spMkLst>
        </pc:spChg>
        <pc:spChg chg="mod">
          <ac:chgData name="Dương Trung Kiên" userId="f38666d0-e4cb-4743-9800-a200c61fd300" providerId="ADAL" clId="{D8AD0B8D-5F24-4F58-92C3-DDB741F84B9D}" dt="2022-09-19T14:20:34.356" v="24" actId="2711"/>
          <ac:spMkLst>
            <pc:docMk/>
            <pc:sldMk cId="0" sldId="514"/>
            <ac:spMk id="563" creationId="{00000000-0000-0000-0000-000000000000}"/>
          </ac:spMkLst>
        </pc:spChg>
        <pc:spChg chg="mod">
          <ac:chgData name="Dương Trung Kiên" userId="f38666d0-e4cb-4743-9800-a200c61fd300" providerId="ADAL" clId="{D8AD0B8D-5F24-4F58-92C3-DDB741F84B9D}" dt="2022-09-19T14:20:34.356" v="24" actId="2711"/>
          <ac:spMkLst>
            <pc:docMk/>
            <pc:sldMk cId="0" sldId="514"/>
            <ac:spMk id="564" creationId="{00000000-0000-0000-0000-000000000000}"/>
          </ac:spMkLst>
        </pc:spChg>
        <pc:spChg chg="mod">
          <ac:chgData name="Dương Trung Kiên" userId="f38666d0-e4cb-4743-9800-a200c61fd300" providerId="ADAL" clId="{D8AD0B8D-5F24-4F58-92C3-DDB741F84B9D}" dt="2022-09-19T14:20:34.356" v="24" actId="2711"/>
          <ac:spMkLst>
            <pc:docMk/>
            <pc:sldMk cId="0" sldId="514"/>
            <ac:spMk id="566" creationId="{00000000-0000-0000-0000-000000000000}"/>
          </ac:spMkLst>
        </pc:spChg>
        <pc:spChg chg="mod">
          <ac:chgData name="Dương Trung Kiên" userId="f38666d0-e4cb-4743-9800-a200c61fd300" providerId="ADAL" clId="{D8AD0B8D-5F24-4F58-92C3-DDB741F84B9D}" dt="2022-09-19T14:20:34.356" v="24" actId="2711"/>
          <ac:spMkLst>
            <pc:docMk/>
            <pc:sldMk cId="0" sldId="514"/>
            <ac:spMk id="567" creationId="{00000000-0000-0000-0000-000000000000}"/>
          </ac:spMkLst>
        </pc:spChg>
        <pc:spChg chg="mod">
          <ac:chgData name="Dương Trung Kiên" userId="f38666d0-e4cb-4743-9800-a200c61fd300" providerId="ADAL" clId="{D8AD0B8D-5F24-4F58-92C3-DDB741F84B9D}" dt="2022-09-19T14:20:34.356" v="24" actId="2711"/>
          <ac:spMkLst>
            <pc:docMk/>
            <pc:sldMk cId="0" sldId="514"/>
            <ac:spMk id="574" creationId="{00000000-0000-0000-0000-000000000000}"/>
          </ac:spMkLst>
        </pc:spChg>
        <pc:spChg chg="mod">
          <ac:chgData name="Dương Trung Kiên" userId="f38666d0-e4cb-4743-9800-a200c61fd300" providerId="ADAL" clId="{D8AD0B8D-5F24-4F58-92C3-DDB741F84B9D}" dt="2022-09-19T14:20:34.356" v="24" actId="2711"/>
          <ac:spMkLst>
            <pc:docMk/>
            <pc:sldMk cId="0" sldId="514"/>
            <ac:spMk id="575" creationId="{00000000-0000-0000-0000-000000000000}"/>
          </ac:spMkLst>
        </pc:spChg>
        <pc:spChg chg="del">
          <ac:chgData name="Dương Trung Kiên" userId="f38666d0-e4cb-4743-9800-a200c61fd300" providerId="ADAL" clId="{D8AD0B8D-5F24-4F58-92C3-DDB741F84B9D}" dt="2022-09-19T14:37:59.490" v="235" actId="478"/>
          <ac:spMkLst>
            <pc:docMk/>
            <pc:sldMk cId="0" sldId="514"/>
            <ac:spMk id="576" creationId="{00000000-0000-0000-0000-000000000000}"/>
          </ac:spMkLst>
        </pc:spChg>
        <pc:grpChg chg="mod">
          <ac:chgData name="Dương Trung Kiên" userId="f38666d0-e4cb-4743-9800-a200c61fd300" providerId="ADAL" clId="{D8AD0B8D-5F24-4F58-92C3-DDB741F84B9D}" dt="2022-09-19T14:18:55.096" v="4" actId="207"/>
          <ac:grpSpMkLst>
            <pc:docMk/>
            <pc:sldMk cId="0" sldId="514"/>
            <ac:grpSpMk id="2" creationId="{D717D495-FADC-41EB-91FB-2FDF99267BC0}"/>
          </ac:grpSpMkLst>
        </pc:grpChg>
        <pc:grpChg chg="mod">
          <ac:chgData name="Dương Trung Kiên" userId="f38666d0-e4cb-4743-9800-a200c61fd300" providerId="ADAL" clId="{D8AD0B8D-5F24-4F58-92C3-DDB741F84B9D}" dt="2022-09-19T14:18:55.096" v="4" actId="207"/>
          <ac:grpSpMkLst>
            <pc:docMk/>
            <pc:sldMk cId="0" sldId="514"/>
            <ac:grpSpMk id="3" creationId="{3041ADC0-43B9-445A-ABD6-BB15414D5955}"/>
          </ac:grpSpMkLst>
        </pc:grpChg>
        <pc:grpChg chg="mod">
          <ac:chgData name="Dương Trung Kiên" userId="f38666d0-e4cb-4743-9800-a200c61fd300" providerId="ADAL" clId="{D8AD0B8D-5F24-4F58-92C3-DDB741F84B9D}" dt="2022-09-19T14:18:55.096" v="4" actId="207"/>
          <ac:grpSpMkLst>
            <pc:docMk/>
            <pc:sldMk cId="0" sldId="514"/>
            <ac:grpSpMk id="30" creationId="{0A12E75B-53B6-4958-BD5F-5D9CDC583D1E}"/>
          </ac:grpSpMkLst>
        </pc:grpChg>
        <pc:cxnChg chg="mod">
          <ac:chgData name="Dương Trung Kiên" userId="f38666d0-e4cb-4743-9800-a200c61fd300" providerId="ADAL" clId="{D8AD0B8D-5F24-4F58-92C3-DDB741F84B9D}" dt="2022-09-19T14:18:55.096" v="4" actId="207"/>
          <ac:cxnSpMkLst>
            <pc:docMk/>
            <pc:sldMk cId="0" sldId="514"/>
            <ac:cxnSpMk id="62" creationId="{6243B7FC-4B53-C94B-9398-303D9CCA9F08}"/>
          </ac:cxnSpMkLst>
        </pc:cxnChg>
        <pc:cxnChg chg="mod">
          <ac:chgData name="Dương Trung Kiên" userId="f38666d0-e4cb-4743-9800-a200c61fd300" providerId="ADAL" clId="{D8AD0B8D-5F24-4F58-92C3-DDB741F84B9D}" dt="2022-09-19T14:18:55.096" v="4" actId="207"/>
          <ac:cxnSpMkLst>
            <pc:docMk/>
            <pc:sldMk cId="0" sldId="514"/>
            <ac:cxnSpMk id="565" creationId="{00000000-0000-0000-0000-000000000000}"/>
          </ac:cxnSpMkLst>
        </pc:cxnChg>
        <pc:cxnChg chg="mod">
          <ac:chgData name="Dương Trung Kiên" userId="f38666d0-e4cb-4743-9800-a200c61fd300" providerId="ADAL" clId="{D8AD0B8D-5F24-4F58-92C3-DDB741F84B9D}" dt="2022-09-19T14:18:55.096" v="4" actId="207"/>
          <ac:cxnSpMkLst>
            <pc:docMk/>
            <pc:sldMk cId="0" sldId="514"/>
            <ac:cxnSpMk id="568" creationId="{00000000-0000-0000-0000-000000000000}"/>
          </ac:cxnSpMkLst>
        </pc:cxnChg>
        <pc:cxnChg chg="mod">
          <ac:chgData name="Dương Trung Kiên" userId="f38666d0-e4cb-4743-9800-a200c61fd300" providerId="ADAL" clId="{D8AD0B8D-5F24-4F58-92C3-DDB741F84B9D}" dt="2022-09-19T14:18:55.096" v="4" actId="207"/>
          <ac:cxnSpMkLst>
            <pc:docMk/>
            <pc:sldMk cId="0" sldId="514"/>
            <ac:cxnSpMk id="569" creationId="{00000000-0000-0000-0000-000000000000}"/>
          </ac:cxnSpMkLst>
        </pc:cxnChg>
        <pc:cxnChg chg="mod">
          <ac:chgData name="Dương Trung Kiên" userId="f38666d0-e4cb-4743-9800-a200c61fd300" providerId="ADAL" clId="{D8AD0B8D-5F24-4F58-92C3-DDB741F84B9D}" dt="2022-09-19T14:18:55.096" v="4" actId="207"/>
          <ac:cxnSpMkLst>
            <pc:docMk/>
            <pc:sldMk cId="0" sldId="514"/>
            <ac:cxnSpMk id="570" creationId="{00000000-0000-0000-0000-000000000000}"/>
          </ac:cxnSpMkLst>
        </pc:cxnChg>
        <pc:cxnChg chg="mod">
          <ac:chgData name="Dương Trung Kiên" userId="f38666d0-e4cb-4743-9800-a200c61fd300" providerId="ADAL" clId="{D8AD0B8D-5F24-4F58-92C3-DDB741F84B9D}" dt="2022-09-19T14:18:55.096" v="4" actId="207"/>
          <ac:cxnSpMkLst>
            <pc:docMk/>
            <pc:sldMk cId="0" sldId="514"/>
            <ac:cxnSpMk id="571" creationId="{00000000-0000-0000-0000-000000000000}"/>
          </ac:cxnSpMkLst>
        </pc:cxnChg>
        <pc:cxnChg chg="mod">
          <ac:chgData name="Dương Trung Kiên" userId="f38666d0-e4cb-4743-9800-a200c61fd300" providerId="ADAL" clId="{D8AD0B8D-5F24-4F58-92C3-DDB741F84B9D}" dt="2022-09-19T14:18:55.096" v="4" actId="207"/>
          <ac:cxnSpMkLst>
            <pc:docMk/>
            <pc:sldMk cId="0" sldId="514"/>
            <ac:cxnSpMk id="572" creationId="{00000000-0000-0000-0000-000000000000}"/>
          </ac:cxnSpMkLst>
        </pc:cxnChg>
        <pc:cxnChg chg="mod">
          <ac:chgData name="Dương Trung Kiên" userId="f38666d0-e4cb-4743-9800-a200c61fd300" providerId="ADAL" clId="{D8AD0B8D-5F24-4F58-92C3-DDB741F84B9D}" dt="2022-09-19T14:18:55.096" v="4" actId="207"/>
          <ac:cxnSpMkLst>
            <pc:docMk/>
            <pc:sldMk cId="0" sldId="514"/>
            <ac:cxnSpMk id="573" creationId="{00000000-0000-0000-0000-000000000000}"/>
          </ac:cxnSpMkLst>
        </pc:cxnChg>
      </pc:sldChg>
      <pc:sldChg chg="new add del">
        <pc:chgData name="Dương Trung Kiên" userId="f38666d0-e4cb-4743-9800-a200c61fd300" providerId="ADAL" clId="{D8AD0B8D-5F24-4F58-92C3-DDB741F84B9D}" dt="2022-09-19T14:19:33.914" v="9" actId="47"/>
        <pc:sldMkLst>
          <pc:docMk/>
          <pc:sldMk cId="404954657" sldId="515"/>
        </pc:sldMkLst>
      </pc:sldChg>
      <pc:sldChg chg="addSp delSp modSp add mod">
        <pc:chgData name="Dương Trung Kiên" userId="f38666d0-e4cb-4743-9800-a200c61fd300" providerId="ADAL" clId="{D8AD0B8D-5F24-4F58-92C3-DDB741F84B9D}" dt="2022-09-19T14:37:56.326" v="234" actId="478"/>
        <pc:sldMkLst>
          <pc:docMk/>
          <pc:sldMk cId="0" sldId="590"/>
        </pc:sldMkLst>
        <pc:spChg chg="add mod">
          <ac:chgData name="Dương Trung Kiên" userId="f38666d0-e4cb-4743-9800-a200c61fd300" providerId="ADAL" clId="{D8AD0B8D-5F24-4F58-92C3-DDB741F84B9D}" dt="2022-09-19T14:21:01.944" v="27"/>
          <ac:spMkLst>
            <pc:docMk/>
            <pc:sldMk cId="0" sldId="590"/>
            <ac:spMk id="2" creationId="{FCAFE754-268C-5AAF-1B5E-A260CA7F40E8}"/>
          </ac:spMkLst>
        </pc:spChg>
        <pc:spChg chg="del mod">
          <ac:chgData name="Dương Trung Kiên" userId="f38666d0-e4cb-4743-9800-a200c61fd300" providerId="ADAL" clId="{D8AD0B8D-5F24-4F58-92C3-DDB741F84B9D}" dt="2022-09-19T14:20:57.109" v="26" actId="478"/>
          <ac:spMkLst>
            <pc:docMk/>
            <pc:sldMk cId="0" sldId="590"/>
            <ac:spMk id="5" creationId="{00000000-0000-0000-0000-000000000000}"/>
          </ac:spMkLst>
        </pc:spChg>
        <pc:spChg chg="mod">
          <ac:chgData name="Dương Trung Kiên" userId="f38666d0-e4cb-4743-9800-a200c61fd300" providerId="ADAL" clId="{D8AD0B8D-5F24-4F58-92C3-DDB741F84B9D}" dt="2022-09-19T14:20:45.799" v="25" actId="2711"/>
          <ac:spMkLst>
            <pc:docMk/>
            <pc:sldMk cId="0" sldId="590"/>
            <ac:spMk id="31" creationId="{00000000-0000-0000-0000-000000000000}"/>
          </ac:spMkLst>
        </pc:spChg>
        <pc:spChg chg="mod">
          <ac:chgData name="Dương Trung Kiên" userId="f38666d0-e4cb-4743-9800-a200c61fd300" providerId="ADAL" clId="{D8AD0B8D-5F24-4F58-92C3-DDB741F84B9D}" dt="2022-09-19T14:20:45.799" v="25" actId="2711"/>
          <ac:spMkLst>
            <pc:docMk/>
            <pc:sldMk cId="0" sldId="590"/>
            <ac:spMk id="32" creationId="{00000000-0000-0000-0000-000000000000}"/>
          </ac:spMkLst>
        </pc:spChg>
        <pc:spChg chg="mod">
          <ac:chgData name="Dương Trung Kiên" userId="f38666d0-e4cb-4743-9800-a200c61fd300" providerId="ADAL" clId="{D8AD0B8D-5F24-4F58-92C3-DDB741F84B9D}" dt="2022-09-19T14:20:45.799" v="25" actId="2711"/>
          <ac:spMkLst>
            <pc:docMk/>
            <pc:sldMk cId="0" sldId="590"/>
            <ac:spMk id="33" creationId="{00000000-0000-0000-0000-000000000000}"/>
          </ac:spMkLst>
        </pc:spChg>
        <pc:spChg chg="mod">
          <ac:chgData name="Dương Trung Kiên" userId="f38666d0-e4cb-4743-9800-a200c61fd300" providerId="ADAL" clId="{D8AD0B8D-5F24-4F58-92C3-DDB741F84B9D}" dt="2022-09-19T14:20:45.799" v="25" actId="2711"/>
          <ac:spMkLst>
            <pc:docMk/>
            <pc:sldMk cId="0" sldId="590"/>
            <ac:spMk id="34" creationId="{00000000-0000-0000-0000-000000000000}"/>
          </ac:spMkLst>
        </pc:spChg>
        <pc:spChg chg="mod">
          <ac:chgData name="Dương Trung Kiên" userId="f38666d0-e4cb-4743-9800-a200c61fd300" providerId="ADAL" clId="{D8AD0B8D-5F24-4F58-92C3-DDB741F84B9D}" dt="2022-09-19T14:20:45.799" v="25" actId="2711"/>
          <ac:spMkLst>
            <pc:docMk/>
            <pc:sldMk cId="0" sldId="590"/>
            <ac:spMk id="35" creationId="{00000000-0000-0000-0000-000000000000}"/>
          </ac:spMkLst>
        </pc:spChg>
        <pc:spChg chg="mod">
          <ac:chgData name="Dương Trung Kiên" userId="f38666d0-e4cb-4743-9800-a200c61fd300" providerId="ADAL" clId="{D8AD0B8D-5F24-4F58-92C3-DDB741F84B9D}" dt="2022-09-19T14:20:45.799" v="25" actId="2711"/>
          <ac:spMkLst>
            <pc:docMk/>
            <pc:sldMk cId="0" sldId="590"/>
            <ac:spMk id="36" creationId="{00000000-0000-0000-0000-000000000000}"/>
          </ac:spMkLst>
        </pc:spChg>
        <pc:spChg chg="mod">
          <ac:chgData name="Dương Trung Kiên" userId="f38666d0-e4cb-4743-9800-a200c61fd300" providerId="ADAL" clId="{D8AD0B8D-5F24-4F58-92C3-DDB741F84B9D}" dt="2022-09-19T14:20:45.799" v="25" actId="2711"/>
          <ac:spMkLst>
            <pc:docMk/>
            <pc:sldMk cId="0" sldId="590"/>
            <ac:spMk id="90" creationId="{13E277AF-93EF-4075-89F7-D46336BC0CF7}"/>
          </ac:spMkLst>
        </pc:spChg>
        <pc:spChg chg="mod">
          <ac:chgData name="Dương Trung Kiên" userId="f38666d0-e4cb-4743-9800-a200c61fd300" providerId="ADAL" clId="{D8AD0B8D-5F24-4F58-92C3-DDB741F84B9D}" dt="2022-09-19T14:20:45.799" v="25" actId="2711"/>
          <ac:spMkLst>
            <pc:docMk/>
            <pc:sldMk cId="0" sldId="590"/>
            <ac:spMk id="93" creationId="{F78F1A73-FEA3-4233-9AE7-C239D1C391AD}"/>
          </ac:spMkLst>
        </pc:spChg>
        <pc:spChg chg="mod">
          <ac:chgData name="Dương Trung Kiên" userId="f38666d0-e4cb-4743-9800-a200c61fd300" providerId="ADAL" clId="{D8AD0B8D-5F24-4F58-92C3-DDB741F84B9D}" dt="2022-09-19T14:20:45.799" v="25" actId="2711"/>
          <ac:spMkLst>
            <pc:docMk/>
            <pc:sldMk cId="0" sldId="590"/>
            <ac:spMk id="574" creationId="{00000000-0000-0000-0000-000000000000}"/>
          </ac:spMkLst>
        </pc:spChg>
        <pc:spChg chg="mod">
          <ac:chgData name="Dương Trung Kiên" userId="f38666d0-e4cb-4743-9800-a200c61fd300" providerId="ADAL" clId="{D8AD0B8D-5F24-4F58-92C3-DDB741F84B9D}" dt="2022-09-19T14:20:45.799" v="25" actId="2711"/>
          <ac:spMkLst>
            <pc:docMk/>
            <pc:sldMk cId="0" sldId="590"/>
            <ac:spMk id="575" creationId="{00000000-0000-0000-0000-000000000000}"/>
          </ac:spMkLst>
        </pc:spChg>
        <pc:spChg chg="del mod">
          <ac:chgData name="Dương Trung Kiên" userId="f38666d0-e4cb-4743-9800-a200c61fd300" providerId="ADAL" clId="{D8AD0B8D-5F24-4F58-92C3-DDB741F84B9D}" dt="2022-09-19T14:37:56.326" v="234" actId="478"/>
          <ac:spMkLst>
            <pc:docMk/>
            <pc:sldMk cId="0" sldId="590"/>
            <ac:spMk id="576" creationId="{00000000-0000-0000-0000-000000000000}"/>
          </ac:spMkLst>
        </pc:spChg>
        <pc:picChg chg="mod">
          <ac:chgData name="Dương Trung Kiên" userId="f38666d0-e4cb-4743-9800-a200c61fd300" providerId="ADAL" clId="{D8AD0B8D-5F24-4F58-92C3-DDB741F84B9D}" dt="2022-09-19T14:20:00.663" v="16" actId="13822"/>
          <ac:picMkLst>
            <pc:docMk/>
            <pc:sldMk cId="0" sldId="590"/>
            <ac:picMk id="38" creationId="{D8B07ADF-29D4-4756-924B-50A4735C948B}"/>
          </ac:picMkLst>
        </pc:picChg>
        <pc:picChg chg="mod">
          <ac:chgData name="Dương Trung Kiên" userId="f38666d0-e4cb-4743-9800-a200c61fd300" providerId="ADAL" clId="{D8AD0B8D-5F24-4F58-92C3-DDB741F84B9D}" dt="2022-09-19T14:20:12.484" v="21" actId="207"/>
          <ac:picMkLst>
            <pc:docMk/>
            <pc:sldMk cId="0" sldId="590"/>
            <ac:picMk id="47" creationId="{E8BBFB9F-D503-3290-11CD-6F72785A7E75}"/>
          </ac:picMkLst>
        </pc:picChg>
      </pc:sldChg>
      <pc:sldChg chg="addSp delSp modSp new mod ord">
        <pc:chgData name="Dương Trung Kiên" userId="f38666d0-e4cb-4743-9800-a200c61fd300" providerId="ADAL" clId="{D8AD0B8D-5F24-4F58-92C3-DDB741F84B9D}" dt="2022-09-19T14:42:09.265" v="257"/>
        <pc:sldMkLst>
          <pc:docMk/>
          <pc:sldMk cId="589253414" sldId="591"/>
        </pc:sldMkLst>
        <pc:spChg chg="add del mod">
          <ac:chgData name="Dương Trung Kiên" userId="f38666d0-e4cb-4743-9800-a200c61fd300" providerId="ADAL" clId="{D8AD0B8D-5F24-4F58-92C3-DDB741F84B9D}" dt="2022-09-19T14:28:26.407" v="84" actId="12084"/>
          <ac:spMkLst>
            <pc:docMk/>
            <pc:sldMk cId="589253414" sldId="591"/>
            <ac:spMk id="2" creationId="{469E0B69-D05C-9A48-D681-D22C70C6A3EE}"/>
          </ac:spMkLst>
        </pc:spChg>
        <pc:spChg chg="add del mod">
          <ac:chgData name="Dương Trung Kiên" userId="f38666d0-e4cb-4743-9800-a200c61fd300" providerId="ADAL" clId="{D8AD0B8D-5F24-4F58-92C3-DDB741F84B9D}" dt="2022-09-19T14:42:04.746" v="254" actId="478"/>
          <ac:spMkLst>
            <pc:docMk/>
            <pc:sldMk cId="589253414" sldId="591"/>
            <ac:spMk id="3" creationId="{29896978-35C0-E0E8-6C3D-B6A56A2612FA}"/>
          </ac:spMkLst>
        </pc:spChg>
        <pc:spChg chg="add del">
          <ac:chgData name="Dương Trung Kiên" userId="f38666d0-e4cb-4743-9800-a200c61fd300" providerId="ADAL" clId="{D8AD0B8D-5F24-4F58-92C3-DDB741F84B9D}" dt="2022-09-19T14:42:06.491" v="256" actId="22"/>
          <ac:spMkLst>
            <pc:docMk/>
            <pc:sldMk cId="589253414" sldId="591"/>
            <ac:spMk id="9" creationId="{1B0E7D49-2E5E-140F-EAB2-6F4B6B588DFE}"/>
          </ac:spMkLst>
        </pc:spChg>
        <pc:spChg chg="add mod">
          <ac:chgData name="Dương Trung Kiên" userId="f38666d0-e4cb-4743-9800-a200c61fd300" providerId="ADAL" clId="{D8AD0B8D-5F24-4F58-92C3-DDB741F84B9D}" dt="2022-09-19T14:42:09.265" v="257"/>
          <ac:spMkLst>
            <pc:docMk/>
            <pc:sldMk cId="589253414" sldId="591"/>
            <ac:spMk id="10" creationId="{B0828BE8-F1AF-F917-210B-F5A96E2311E9}"/>
          </ac:spMkLst>
        </pc:spChg>
        <pc:graphicFrameChg chg="add del mod">
          <ac:chgData name="Dương Trung Kiên" userId="f38666d0-e4cb-4743-9800-a200c61fd300" providerId="ADAL" clId="{D8AD0B8D-5F24-4F58-92C3-DDB741F84B9D}" dt="2022-09-19T14:22:24.986" v="37" actId="12084"/>
          <ac:graphicFrameMkLst>
            <pc:docMk/>
            <pc:sldMk cId="589253414" sldId="591"/>
            <ac:graphicFrameMk id="4" creationId="{9BD5A5A5-B5E1-9283-CBD4-16A1938F2D4F}"/>
          </ac:graphicFrameMkLst>
        </pc:graphicFrameChg>
        <pc:graphicFrameChg chg="add del mod modGraphic">
          <ac:chgData name="Dương Trung Kiên" userId="f38666d0-e4cb-4743-9800-a200c61fd300" providerId="ADAL" clId="{D8AD0B8D-5F24-4F58-92C3-DDB741F84B9D}" dt="2022-09-19T14:27:36.281" v="79" actId="12084"/>
          <ac:graphicFrameMkLst>
            <pc:docMk/>
            <pc:sldMk cId="589253414" sldId="591"/>
            <ac:graphicFrameMk id="5" creationId="{C495E68F-D6EF-D30D-1139-678041C51AE3}"/>
          </ac:graphicFrameMkLst>
        </pc:graphicFrameChg>
        <pc:graphicFrameChg chg="add del mod">
          <ac:chgData name="Dương Trung Kiên" userId="f38666d0-e4cb-4743-9800-a200c61fd300" providerId="ADAL" clId="{D8AD0B8D-5F24-4F58-92C3-DDB741F84B9D}" dt="2022-09-19T14:27:55.011" v="83" actId="12084"/>
          <ac:graphicFrameMkLst>
            <pc:docMk/>
            <pc:sldMk cId="589253414" sldId="591"/>
            <ac:graphicFrameMk id="6" creationId="{304A3D78-57C1-03BE-1DF7-8C84554F52EE}"/>
          </ac:graphicFrameMkLst>
        </pc:graphicFrameChg>
        <pc:graphicFrameChg chg="add mod modGraphic">
          <ac:chgData name="Dương Trung Kiên" userId="f38666d0-e4cb-4743-9800-a200c61fd300" providerId="ADAL" clId="{D8AD0B8D-5F24-4F58-92C3-DDB741F84B9D}" dt="2022-09-19T14:37:15.585" v="233" actId="20577"/>
          <ac:graphicFrameMkLst>
            <pc:docMk/>
            <pc:sldMk cId="589253414" sldId="591"/>
            <ac:graphicFrameMk id="7" creationId="{30386506-B4DA-8052-39E2-7FBEAFEFCFDD}"/>
          </ac:graphicFrameMkLst>
        </pc:graphicFrameChg>
      </pc:sldChg>
      <pc:sldChg chg="addSp delSp modSp new mod ord">
        <pc:chgData name="Dương Trung Kiên" userId="f38666d0-e4cb-4743-9800-a200c61fd300" providerId="ADAL" clId="{D8AD0B8D-5F24-4F58-92C3-DDB741F84B9D}" dt="2022-09-19T14:42:22.311" v="261" actId="1076"/>
        <pc:sldMkLst>
          <pc:docMk/>
          <pc:sldMk cId="1720017941" sldId="592"/>
        </pc:sldMkLst>
        <pc:spChg chg="add del mod">
          <ac:chgData name="Dương Trung Kiên" userId="f38666d0-e4cb-4743-9800-a200c61fd300" providerId="ADAL" clId="{D8AD0B8D-5F24-4F58-92C3-DDB741F84B9D}" dt="2022-09-19T14:42:12.026" v="258" actId="478"/>
          <ac:spMkLst>
            <pc:docMk/>
            <pc:sldMk cId="1720017941" sldId="592"/>
            <ac:spMk id="2" creationId="{854A587C-9216-7FF2-70E9-2196D0C1AD8E}"/>
          </ac:spMkLst>
        </pc:spChg>
        <pc:spChg chg="add mod">
          <ac:chgData name="Dương Trung Kiên" userId="f38666d0-e4cb-4743-9800-a200c61fd300" providerId="ADAL" clId="{D8AD0B8D-5F24-4F58-92C3-DDB741F84B9D}" dt="2022-09-19T14:32:04.083" v="127"/>
          <ac:spMkLst>
            <pc:docMk/>
            <pc:sldMk cId="1720017941" sldId="592"/>
            <ac:spMk id="4" creationId="{87CE750E-4BDC-D0BE-8202-A238AAAE2ECA}"/>
          </ac:spMkLst>
        </pc:spChg>
        <pc:spChg chg="add mod">
          <ac:chgData name="Dương Trung Kiên" userId="f38666d0-e4cb-4743-9800-a200c61fd300" providerId="ADAL" clId="{D8AD0B8D-5F24-4F58-92C3-DDB741F84B9D}" dt="2022-09-19T14:42:19.538" v="260" actId="1076"/>
          <ac:spMkLst>
            <pc:docMk/>
            <pc:sldMk cId="1720017941" sldId="592"/>
            <ac:spMk id="5" creationId="{66DE0253-DD5D-1767-C323-6E6F4E1E0B9C}"/>
          </ac:spMkLst>
        </pc:spChg>
        <pc:spChg chg="add mod">
          <ac:chgData name="Dương Trung Kiên" userId="f38666d0-e4cb-4743-9800-a200c61fd300" providerId="ADAL" clId="{D8AD0B8D-5F24-4F58-92C3-DDB741F84B9D}" dt="2022-09-19T14:42:12.274" v="259"/>
          <ac:spMkLst>
            <pc:docMk/>
            <pc:sldMk cId="1720017941" sldId="592"/>
            <ac:spMk id="6" creationId="{C404BFC8-85F6-676F-96A3-A577BED72BE0}"/>
          </ac:spMkLst>
        </pc:spChg>
        <pc:graphicFrameChg chg="add mod modGraphic">
          <ac:chgData name="Dương Trung Kiên" userId="f38666d0-e4cb-4743-9800-a200c61fd300" providerId="ADAL" clId="{D8AD0B8D-5F24-4F58-92C3-DDB741F84B9D}" dt="2022-09-19T14:42:22.311" v="261" actId="1076"/>
          <ac:graphicFrameMkLst>
            <pc:docMk/>
            <pc:sldMk cId="1720017941" sldId="592"/>
            <ac:graphicFrameMk id="3" creationId="{FB47E3D0-9F3B-61DA-5575-B496D4C531F3}"/>
          </ac:graphicFrameMkLst>
        </pc:graphicFrameChg>
      </pc:sldChg>
      <pc:sldChg chg="addSp delSp modSp new mod">
        <pc:chgData name="Dương Trung Kiên" userId="f38666d0-e4cb-4743-9800-a200c61fd300" providerId="ADAL" clId="{D8AD0B8D-5F24-4F58-92C3-DDB741F84B9D}" dt="2022-09-19T15:02:35.411" v="823" actId="1076"/>
        <pc:sldMkLst>
          <pc:docMk/>
          <pc:sldMk cId="2019986975" sldId="593"/>
        </pc:sldMkLst>
        <pc:spChg chg="add del mod">
          <ac:chgData name="Dương Trung Kiên" userId="f38666d0-e4cb-4743-9800-a200c61fd300" providerId="ADAL" clId="{D8AD0B8D-5F24-4F58-92C3-DDB741F84B9D}" dt="2022-09-19T14:44:18.261" v="591" actId="478"/>
          <ac:spMkLst>
            <pc:docMk/>
            <pc:sldMk cId="2019986975" sldId="593"/>
            <ac:spMk id="3" creationId="{CC4A1D16-43A2-EF93-80B5-A3A4D81919DA}"/>
          </ac:spMkLst>
        </pc:spChg>
        <pc:spChg chg="add mod">
          <ac:chgData name="Dương Trung Kiên" userId="f38666d0-e4cb-4743-9800-a200c61fd300" providerId="ADAL" clId="{D8AD0B8D-5F24-4F58-92C3-DDB741F84B9D}" dt="2022-09-19T14:44:15.582" v="589" actId="20577"/>
          <ac:spMkLst>
            <pc:docMk/>
            <pc:sldMk cId="2019986975" sldId="593"/>
            <ac:spMk id="4" creationId="{472734EB-A83C-F232-0D8C-2F1189B6B17F}"/>
          </ac:spMkLst>
        </pc:spChg>
        <pc:spChg chg="add del mod">
          <ac:chgData name="Dương Trung Kiên" userId="f38666d0-e4cb-4743-9800-a200c61fd300" providerId="ADAL" clId="{D8AD0B8D-5F24-4F58-92C3-DDB741F84B9D}" dt="2022-09-19T14:49:30.924" v="631" actId="12084"/>
          <ac:spMkLst>
            <pc:docMk/>
            <pc:sldMk cId="2019986975" sldId="593"/>
            <ac:spMk id="6" creationId="{E797C3B2-3F0D-4219-5475-4F0C94AE4CA0}"/>
          </ac:spMkLst>
        </pc:spChg>
        <pc:spChg chg="add del mod">
          <ac:chgData name="Dương Trung Kiên" userId="f38666d0-e4cb-4743-9800-a200c61fd300" providerId="ADAL" clId="{D8AD0B8D-5F24-4F58-92C3-DDB741F84B9D}" dt="2022-09-19T14:55:48.736" v="737" actId="478"/>
          <ac:spMkLst>
            <pc:docMk/>
            <pc:sldMk cId="2019986975" sldId="593"/>
            <ac:spMk id="13" creationId="{83918B3E-A3F1-E724-2530-01A66358653F}"/>
          </ac:spMkLst>
        </pc:spChg>
        <pc:spChg chg="add del mod topLvl">
          <ac:chgData name="Dương Trung Kiên" userId="f38666d0-e4cb-4743-9800-a200c61fd300" providerId="ADAL" clId="{D8AD0B8D-5F24-4F58-92C3-DDB741F84B9D}" dt="2022-09-19T14:55:40.288" v="734"/>
          <ac:spMkLst>
            <pc:docMk/>
            <pc:sldMk cId="2019986975" sldId="593"/>
            <ac:spMk id="15" creationId="{15460F73-8C87-A81F-E154-5DF7958D020E}"/>
          </ac:spMkLst>
        </pc:spChg>
        <pc:spChg chg="add del mod topLvl">
          <ac:chgData name="Dương Trung Kiên" userId="f38666d0-e4cb-4743-9800-a200c61fd300" providerId="ADAL" clId="{D8AD0B8D-5F24-4F58-92C3-DDB741F84B9D}" dt="2022-09-19T14:55:40.288" v="734"/>
          <ac:spMkLst>
            <pc:docMk/>
            <pc:sldMk cId="2019986975" sldId="593"/>
            <ac:spMk id="16" creationId="{24074335-5471-2B11-54B8-3FB517168C72}"/>
          </ac:spMkLst>
        </pc:spChg>
        <pc:spChg chg="add del mod">
          <ac:chgData name="Dương Trung Kiên" userId="f38666d0-e4cb-4743-9800-a200c61fd300" providerId="ADAL" clId="{D8AD0B8D-5F24-4F58-92C3-DDB741F84B9D}" dt="2022-09-19T14:55:34.634" v="719" actId="767"/>
          <ac:spMkLst>
            <pc:docMk/>
            <pc:sldMk cId="2019986975" sldId="593"/>
            <ac:spMk id="17" creationId="{0FE04E71-DA53-AE97-2D1A-B4E0E502AEC6}"/>
          </ac:spMkLst>
        </pc:spChg>
        <pc:spChg chg="add del">
          <ac:chgData name="Dương Trung Kiên" userId="f38666d0-e4cb-4743-9800-a200c61fd300" providerId="ADAL" clId="{D8AD0B8D-5F24-4F58-92C3-DDB741F84B9D}" dt="2022-09-19T14:56:13.607" v="741" actId="12084"/>
          <ac:spMkLst>
            <pc:docMk/>
            <pc:sldMk cId="2019986975" sldId="593"/>
            <ac:spMk id="19" creationId="{EA55ED98-104B-7B2E-4D16-772901497494}"/>
          </ac:spMkLst>
        </pc:spChg>
        <pc:spChg chg="add del">
          <ac:chgData name="Dương Trung Kiên" userId="f38666d0-e4cb-4743-9800-a200c61fd300" providerId="ADAL" clId="{D8AD0B8D-5F24-4F58-92C3-DDB741F84B9D}" dt="2022-09-19T14:56:31.677" v="746" actId="12084"/>
          <ac:spMkLst>
            <pc:docMk/>
            <pc:sldMk cId="2019986975" sldId="593"/>
            <ac:spMk id="23" creationId="{3298026E-3A6C-B5C0-7960-C3B5EF82F672}"/>
          </ac:spMkLst>
        </pc:spChg>
        <pc:spChg chg="add del mod">
          <ac:chgData name="Dương Trung Kiên" userId="f38666d0-e4cb-4743-9800-a200c61fd300" providerId="ADAL" clId="{D8AD0B8D-5F24-4F58-92C3-DDB741F84B9D}" dt="2022-09-19T14:58:26.431" v="771" actId="12084"/>
          <ac:spMkLst>
            <pc:docMk/>
            <pc:sldMk cId="2019986975" sldId="593"/>
            <ac:spMk id="26" creationId="{EB518E9B-968C-3B67-2876-22E04940F158}"/>
          </ac:spMkLst>
        </pc:spChg>
        <pc:spChg chg="add del">
          <ac:chgData name="Dương Trung Kiên" userId="f38666d0-e4cb-4743-9800-a200c61fd300" providerId="ADAL" clId="{D8AD0B8D-5F24-4F58-92C3-DDB741F84B9D}" dt="2022-09-19T15:00:35.676" v="799" actId="12084"/>
          <ac:spMkLst>
            <pc:docMk/>
            <pc:sldMk cId="2019986975" sldId="593"/>
            <ac:spMk id="30" creationId="{692C6121-EB52-2948-13A5-CDC15B36FD12}"/>
          </ac:spMkLst>
        </pc:spChg>
        <pc:spChg chg="add del">
          <ac:chgData name="Dương Trung Kiên" userId="f38666d0-e4cb-4743-9800-a200c61fd300" providerId="ADAL" clId="{D8AD0B8D-5F24-4F58-92C3-DDB741F84B9D}" dt="2022-09-19T15:02:02.365" v="814" actId="12084"/>
          <ac:spMkLst>
            <pc:docMk/>
            <pc:sldMk cId="2019986975" sldId="593"/>
            <ac:spMk id="33" creationId="{00915EFE-0E69-D970-6076-805BAA6CC0A1}"/>
          </ac:spMkLst>
        </pc:spChg>
        <pc:grpChg chg="add del mod">
          <ac:chgData name="Dương Trung Kiên" userId="f38666d0-e4cb-4743-9800-a200c61fd300" providerId="ADAL" clId="{D8AD0B8D-5F24-4F58-92C3-DDB741F84B9D}" dt="2022-09-19T14:55:40.288" v="734"/>
          <ac:grpSpMkLst>
            <pc:docMk/>
            <pc:sldMk cId="2019986975" sldId="593"/>
            <ac:grpSpMk id="14" creationId="{E2998925-C827-48B8-2DBD-7D2B2F9C1A7F}"/>
          </ac:grpSpMkLst>
        </pc:grpChg>
        <pc:graphicFrameChg chg="add del mod">
          <ac:chgData name="Dương Trung Kiên" userId="f38666d0-e4cb-4743-9800-a200c61fd300" providerId="ADAL" clId="{D8AD0B8D-5F24-4F58-92C3-DDB741F84B9D}" dt="2022-09-19T14:46:04.088" v="604" actId="12084"/>
          <ac:graphicFrameMkLst>
            <pc:docMk/>
            <pc:sldMk cId="2019986975" sldId="593"/>
            <ac:graphicFrameMk id="7" creationId="{2931F5F7-592A-59FA-14E8-0CA5E9BEAC45}"/>
          </ac:graphicFrameMkLst>
        </pc:graphicFrameChg>
        <pc:graphicFrameChg chg="add del mod">
          <ac:chgData name="Dương Trung Kiên" userId="f38666d0-e4cb-4743-9800-a200c61fd300" providerId="ADAL" clId="{D8AD0B8D-5F24-4F58-92C3-DDB741F84B9D}" dt="2022-09-19T14:47:03.451" v="608" actId="12084"/>
          <ac:graphicFrameMkLst>
            <pc:docMk/>
            <pc:sldMk cId="2019986975" sldId="593"/>
            <ac:graphicFrameMk id="8" creationId="{1994C72E-73D3-7B93-8308-583F1A7F0A7F}"/>
          </ac:graphicFrameMkLst>
        </pc:graphicFrameChg>
        <pc:graphicFrameChg chg="add del mod">
          <ac:chgData name="Dương Trung Kiên" userId="f38666d0-e4cb-4743-9800-a200c61fd300" providerId="ADAL" clId="{D8AD0B8D-5F24-4F58-92C3-DDB741F84B9D}" dt="2022-09-19T14:47:24.274" v="612" actId="12084"/>
          <ac:graphicFrameMkLst>
            <pc:docMk/>
            <pc:sldMk cId="2019986975" sldId="593"/>
            <ac:graphicFrameMk id="9" creationId="{3F4B78F1-9C8F-9B06-AA9F-5269752A5C8E}"/>
          </ac:graphicFrameMkLst>
        </pc:graphicFrameChg>
        <pc:graphicFrameChg chg="add del mod">
          <ac:chgData name="Dương Trung Kiên" userId="f38666d0-e4cb-4743-9800-a200c61fd300" providerId="ADAL" clId="{D8AD0B8D-5F24-4F58-92C3-DDB741F84B9D}" dt="2022-09-19T14:48:16.539" v="626" actId="12084"/>
          <ac:graphicFrameMkLst>
            <pc:docMk/>
            <pc:sldMk cId="2019986975" sldId="593"/>
            <ac:graphicFrameMk id="10" creationId="{0C6D5AF5-67A3-D620-A911-B0CFB3B0CC96}"/>
          </ac:graphicFrameMkLst>
        </pc:graphicFrameChg>
        <pc:graphicFrameChg chg="add del mod">
          <ac:chgData name="Dương Trung Kiên" userId="f38666d0-e4cb-4743-9800-a200c61fd300" providerId="ADAL" clId="{D8AD0B8D-5F24-4F58-92C3-DDB741F84B9D}" dt="2022-09-19T14:48:50.691" v="630" actId="12084"/>
          <ac:graphicFrameMkLst>
            <pc:docMk/>
            <pc:sldMk cId="2019986975" sldId="593"/>
            <ac:graphicFrameMk id="11" creationId="{098C15CB-E811-00AC-5C9C-3A5596A15C39}"/>
          </ac:graphicFrameMkLst>
        </pc:graphicFrameChg>
        <pc:graphicFrameChg chg="add del mod modGraphic">
          <ac:chgData name="Dương Trung Kiên" userId="f38666d0-e4cb-4743-9800-a200c61fd300" providerId="ADAL" clId="{D8AD0B8D-5F24-4F58-92C3-DDB741F84B9D}" dt="2022-09-19T14:55:46.844" v="736" actId="478"/>
          <ac:graphicFrameMkLst>
            <pc:docMk/>
            <pc:sldMk cId="2019986975" sldId="593"/>
            <ac:graphicFrameMk id="12" creationId="{94B7353D-0B70-27A1-4305-E8CA14575857}"/>
          </ac:graphicFrameMkLst>
        </pc:graphicFrameChg>
        <pc:graphicFrameChg chg="add del mod">
          <ac:chgData name="Dương Trung Kiên" userId="f38666d0-e4cb-4743-9800-a200c61fd300" providerId="ADAL" clId="{D8AD0B8D-5F24-4F58-92C3-DDB741F84B9D}" dt="2022-09-19T14:56:09.017" v="740" actId="12084"/>
          <ac:graphicFrameMkLst>
            <pc:docMk/>
            <pc:sldMk cId="2019986975" sldId="593"/>
            <ac:graphicFrameMk id="20" creationId="{12E01A37-7537-E9FE-5351-5F749512F8EF}"/>
          </ac:graphicFrameMkLst>
        </pc:graphicFrameChg>
        <pc:graphicFrameChg chg="add mod modGraphic">
          <ac:chgData name="Dương Trung Kiên" userId="f38666d0-e4cb-4743-9800-a200c61fd300" providerId="ADAL" clId="{D8AD0B8D-5F24-4F58-92C3-DDB741F84B9D}" dt="2022-09-19T14:59:51.893" v="790" actId="1076"/>
          <ac:graphicFrameMkLst>
            <pc:docMk/>
            <pc:sldMk cId="2019986975" sldId="593"/>
            <ac:graphicFrameMk id="21" creationId="{1CFC129D-585D-4A5C-CE72-521771512BF3}"/>
          </ac:graphicFrameMkLst>
        </pc:graphicFrameChg>
        <pc:graphicFrameChg chg="add mod modGraphic">
          <ac:chgData name="Dương Trung Kiên" userId="f38666d0-e4cb-4743-9800-a200c61fd300" providerId="ADAL" clId="{D8AD0B8D-5F24-4F58-92C3-DDB741F84B9D}" dt="2022-09-19T15:01:16.198" v="810" actId="123"/>
          <ac:graphicFrameMkLst>
            <pc:docMk/>
            <pc:sldMk cId="2019986975" sldId="593"/>
            <ac:graphicFrameMk id="24" creationId="{26F11105-084A-6DFF-AE81-3D40B61F9F85}"/>
          </ac:graphicFrameMkLst>
        </pc:graphicFrameChg>
        <pc:graphicFrameChg chg="add del mod">
          <ac:chgData name="Dương Trung Kiên" userId="f38666d0-e4cb-4743-9800-a200c61fd300" providerId="ADAL" clId="{D8AD0B8D-5F24-4F58-92C3-DDB741F84B9D}" dt="2022-09-19T14:58:19.148" v="768" actId="12084"/>
          <ac:graphicFrameMkLst>
            <pc:docMk/>
            <pc:sldMk cId="2019986975" sldId="593"/>
            <ac:graphicFrameMk id="27" creationId="{D09DAC4E-81E0-353F-3AF7-CEFE9C31ADF6}"/>
          </ac:graphicFrameMkLst>
        </pc:graphicFrameChg>
        <pc:graphicFrameChg chg="add mod modGraphic">
          <ac:chgData name="Dương Trung Kiên" userId="f38666d0-e4cb-4743-9800-a200c61fd300" providerId="ADAL" clId="{D8AD0B8D-5F24-4F58-92C3-DDB741F84B9D}" dt="2022-09-19T15:01:23.066" v="812" actId="207"/>
          <ac:graphicFrameMkLst>
            <pc:docMk/>
            <pc:sldMk cId="2019986975" sldId="593"/>
            <ac:graphicFrameMk id="28" creationId="{0213AE65-2CC4-D894-B86B-7F3A455ED1E5}"/>
          </ac:graphicFrameMkLst>
        </pc:graphicFrameChg>
        <pc:graphicFrameChg chg="add mod modGraphic">
          <ac:chgData name="Dương Trung Kiên" userId="f38666d0-e4cb-4743-9800-a200c61fd300" providerId="ADAL" clId="{D8AD0B8D-5F24-4F58-92C3-DDB741F84B9D}" dt="2022-09-19T15:01:20.451" v="811" actId="207"/>
          <ac:graphicFrameMkLst>
            <pc:docMk/>
            <pc:sldMk cId="2019986975" sldId="593"/>
            <ac:graphicFrameMk id="31" creationId="{92673F7C-CE79-270F-F919-141C54E1C647}"/>
          </ac:graphicFrameMkLst>
        </pc:graphicFrameChg>
        <pc:graphicFrameChg chg="add mod modGraphic">
          <ac:chgData name="Dương Trung Kiên" userId="f38666d0-e4cb-4743-9800-a200c61fd300" providerId="ADAL" clId="{D8AD0B8D-5F24-4F58-92C3-DDB741F84B9D}" dt="2022-09-19T15:02:35.411" v="823" actId="1076"/>
          <ac:graphicFrameMkLst>
            <pc:docMk/>
            <pc:sldMk cId="2019986975" sldId="593"/>
            <ac:graphicFrameMk id="34" creationId="{77A4D20D-3984-1556-A414-DDBD81046CAC}"/>
          </ac:graphicFrameMkLst>
        </pc:graphicFrameChg>
      </pc:sldChg>
      <pc:sldChg chg="addSp delSp modSp new mod">
        <pc:chgData name="Dương Trung Kiên" userId="f38666d0-e4cb-4743-9800-a200c61fd300" providerId="ADAL" clId="{D8AD0B8D-5F24-4F58-92C3-DDB741F84B9D}" dt="2022-09-19T15:05:21.727" v="934" actId="1076"/>
        <pc:sldMkLst>
          <pc:docMk/>
          <pc:sldMk cId="3166124752" sldId="594"/>
        </pc:sldMkLst>
        <pc:spChg chg="del">
          <ac:chgData name="Dương Trung Kiên" userId="f38666d0-e4cb-4743-9800-a200c61fd300" providerId="ADAL" clId="{D8AD0B8D-5F24-4F58-92C3-DDB741F84B9D}" dt="2022-09-19T15:05:06.002" v="928" actId="478"/>
          <ac:spMkLst>
            <pc:docMk/>
            <pc:sldMk cId="3166124752" sldId="594"/>
            <ac:spMk id="2" creationId="{7C324DA9-7B0C-F64D-9E80-B6246CFEF9E1}"/>
          </ac:spMkLst>
        </pc:spChg>
        <pc:spChg chg="del">
          <ac:chgData name="Dương Trung Kiên" userId="f38666d0-e4cb-4743-9800-a200c61fd300" providerId="ADAL" clId="{D8AD0B8D-5F24-4F58-92C3-DDB741F84B9D}" dt="2022-09-19T15:05:07.170" v="929" actId="478"/>
          <ac:spMkLst>
            <pc:docMk/>
            <pc:sldMk cId="3166124752" sldId="594"/>
            <ac:spMk id="3" creationId="{D5BBECFF-4C37-0BCF-34D7-6E0A76FC6EFA}"/>
          </ac:spMkLst>
        </pc:spChg>
        <pc:spChg chg="add mod">
          <ac:chgData name="Dương Trung Kiên" userId="f38666d0-e4cb-4743-9800-a200c61fd300" providerId="ADAL" clId="{D8AD0B8D-5F24-4F58-92C3-DDB741F84B9D}" dt="2022-09-19T15:05:15.154" v="933"/>
          <ac:spMkLst>
            <pc:docMk/>
            <pc:sldMk cId="3166124752" sldId="594"/>
            <ac:spMk id="5" creationId="{39D76BE4-7E93-7134-D7AE-941E07F1955F}"/>
          </ac:spMkLst>
        </pc:spChg>
        <pc:graphicFrameChg chg="add mod">
          <ac:chgData name="Dương Trung Kiên" userId="f38666d0-e4cb-4743-9800-a200c61fd300" providerId="ADAL" clId="{D8AD0B8D-5F24-4F58-92C3-DDB741F84B9D}" dt="2022-09-19T15:05:21.727" v="934" actId="1076"/>
          <ac:graphicFrameMkLst>
            <pc:docMk/>
            <pc:sldMk cId="3166124752" sldId="594"/>
            <ac:graphicFrameMk id="4" creationId="{C32CA1EB-E79E-EEED-AC2E-D7FC8F287D67}"/>
          </ac:graphicFrameMkLst>
        </pc:graphicFrameChg>
      </pc:sldChg>
      <pc:sldChg chg="addSp delSp modSp new mod">
        <pc:chgData name="Dương Trung Kiên" userId="f38666d0-e4cb-4743-9800-a200c61fd300" providerId="ADAL" clId="{D8AD0B8D-5F24-4F58-92C3-DDB741F84B9D}" dt="2022-09-19T15:31:51.756" v="1295" actId="20577"/>
        <pc:sldMkLst>
          <pc:docMk/>
          <pc:sldMk cId="3002086207" sldId="595"/>
        </pc:sldMkLst>
        <pc:spChg chg="del">
          <ac:chgData name="Dương Trung Kiên" userId="f38666d0-e4cb-4743-9800-a200c61fd300" providerId="ADAL" clId="{D8AD0B8D-5F24-4F58-92C3-DDB741F84B9D}" dt="2022-09-19T15:20:16.152" v="1054" actId="478"/>
          <ac:spMkLst>
            <pc:docMk/>
            <pc:sldMk cId="3002086207" sldId="595"/>
            <ac:spMk id="2" creationId="{091E1B63-A360-7F9C-D812-C5CED281F683}"/>
          </ac:spMkLst>
        </pc:spChg>
        <pc:spChg chg="del">
          <ac:chgData name="Dương Trung Kiên" userId="f38666d0-e4cb-4743-9800-a200c61fd300" providerId="ADAL" clId="{D8AD0B8D-5F24-4F58-92C3-DDB741F84B9D}" dt="2022-09-19T15:20:18.904" v="1055" actId="478"/>
          <ac:spMkLst>
            <pc:docMk/>
            <pc:sldMk cId="3002086207" sldId="595"/>
            <ac:spMk id="3" creationId="{78FE5569-DFD2-C44E-FCC2-FCF6A0AD76BA}"/>
          </ac:spMkLst>
        </pc:spChg>
        <pc:spChg chg="add del">
          <ac:chgData name="Dương Trung Kiên" userId="f38666d0-e4cb-4743-9800-a200c61fd300" providerId="ADAL" clId="{D8AD0B8D-5F24-4F58-92C3-DDB741F84B9D}" dt="2022-09-19T15:24:26.163" v="1190" actId="12084"/>
          <ac:spMkLst>
            <pc:docMk/>
            <pc:sldMk cId="3002086207" sldId="595"/>
            <ac:spMk id="5" creationId="{5EEFE1BC-BB54-CAA7-C02C-C113885C4C89}"/>
          </ac:spMkLst>
        </pc:spChg>
        <pc:spChg chg="add mod">
          <ac:chgData name="Dương Trung Kiên" userId="f38666d0-e4cb-4743-9800-a200c61fd300" providerId="ADAL" clId="{D8AD0B8D-5F24-4F58-92C3-DDB741F84B9D}" dt="2022-09-19T15:25:01.529" v="1194"/>
          <ac:spMkLst>
            <pc:docMk/>
            <pc:sldMk cId="3002086207" sldId="595"/>
            <ac:spMk id="8" creationId="{9B479F37-5AEB-F725-C47A-B436B9720A8F}"/>
          </ac:spMkLst>
        </pc:spChg>
        <pc:spChg chg="add mod">
          <ac:chgData name="Dương Trung Kiên" userId="f38666d0-e4cb-4743-9800-a200c61fd300" providerId="ADAL" clId="{D8AD0B8D-5F24-4F58-92C3-DDB741F84B9D}" dt="2022-09-19T15:25:01.529" v="1194"/>
          <ac:spMkLst>
            <pc:docMk/>
            <pc:sldMk cId="3002086207" sldId="595"/>
            <ac:spMk id="9" creationId="{DFEC2CC8-9652-A7F8-FD6E-DD51AF4DD01B}"/>
          </ac:spMkLst>
        </pc:spChg>
        <pc:spChg chg="add mod">
          <ac:chgData name="Dương Trung Kiên" userId="f38666d0-e4cb-4743-9800-a200c61fd300" providerId="ADAL" clId="{D8AD0B8D-5F24-4F58-92C3-DDB741F84B9D}" dt="2022-09-19T15:25:16.347" v="1198"/>
          <ac:spMkLst>
            <pc:docMk/>
            <pc:sldMk cId="3002086207" sldId="595"/>
            <ac:spMk id="12" creationId="{6304AD4F-DA90-F3EB-EACB-9094300BB02E}"/>
          </ac:spMkLst>
        </pc:spChg>
        <pc:grpChg chg="add mod">
          <ac:chgData name="Dương Trung Kiên" userId="f38666d0-e4cb-4743-9800-a200c61fd300" providerId="ADAL" clId="{D8AD0B8D-5F24-4F58-92C3-DDB741F84B9D}" dt="2022-09-19T15:25:01.529" v="1194"/>
          <ac:grpSpMkLst>
            <pc:docMk/>
            <pc:sldMk cId="3002086207" sldId="595"/>
            <ac:grpSpMk id="7" creationId="{33B02AFB-A484-AF08-33F9-56AE21861510}"/>
          </ac:grpSpMkLst>
        </pc:grpChg>
        <pc:graphicFrameChg chg="add del mod">
          <ac:chgData name="Dương Trung Kiên" userId="f38666d0-e4cb-4743-9800-a200c61fd300" providerId="ADAL" clId="{D8AD0B8D-5F24-4F58-92C3-DDB741F84B9D}" dt="2022-09-19T15:24:56.436" v="1192" actId="478"/>
          <ac:graphicFrameMkLst>
            <pc:docMk/>
            <pc:sldMk cId="3002086207" sldId="595"/>
            <ac:graphicFrameMk id="6" creationId="{FF7E858B-EAC9-EA64-6208-21B894A1DDA8}"/>
          </ac:graphicFrameMkLst>
        </pc:graphicFrameChg>
        <pc:graphicFrameChg chg="add del mod">
          <ac:chgData name="Dương Trung Kiên" userId="f38666d0-e4cb-4743-9800-a200c61fd300" providerId="ADAL" clId="{D8AD0B8D-5F24-4F58-92C3-DDB741F84B9D}" dt="2022-09-19T15:27:45.911" v="1227" actId="478"/>
          <ac:graphicFrameMkLst>
            <pc:docMk/>
            <pc:sldMk cId="3002086207" sldId="595"/>
            <ac:graphicFrameMk id="10" creationId="{24716C34-8EFC-4F77-5BF7-5C4F5EC2F5B1}"/>
          </ac:graphicFrameMkLst>
        </pc:graphicFrameChg>
        <pc:graphicFrameChg chg="add mod">
          <ac:chgData name="Dương Trung Kiên" userId="f38666d0-e4cb-4743-9800-a200c61fd300" providerId="ADAL" clId="{D8AD0B8D-5F24-4F58-92C3-DDB741F84B9D}" dt="2022-09-19T15:31:51.756" v="1295" actId="20577"/>
          <ac:graphicFrameMkLst>
            <pc:docMk/>
            <pc:sldMk cId="3002086207" sldId="595"/>
            <ac:graphicFrameMk id="11" creationId="{3BE44863-0122-5D98-FDC5-1879FEA96FF0}"/>
          </ac:graphicFrameMkLst>
        </pc:graphicFrameChg>
      </pc:sldChg>
      <pc:sldChg chg="addSp delSp modSp new mod">
        <pc:chgData name="Dương Trung Kiên" userId="f38666d0-e4cb-4743-9800-a200c61fd300" providerId="ADAL" clId="{D8AD0B8D-5F24-4F58-92C3-DDB741F84B9D}" dt="2022-09-19T15:38:57.676" v="1384" actId="113"/>
        <pc:sldMkLst>
          <pc:docMk/>
          <pc:sldMk cId="3609943874" sldId="596"/>
        </pc:sldMkLst>
        <pc:spChg chg="del">
          <ac:chgData name="Dương Trung Kiên" userId="f38666d0-e4cb-4743-9800-a200c61fd300" providerId="ADAL" clId="{D8AD0B8D-5F24-4F58-92C3-DDB741F84B9D}" dt="2022-09-19T15:32:08.645" v="1297" actId="478"/>
          <ac:spMkLst>
            <pc:docMk/>
            <pc:sldMk cId="3609943874" sldId="596"/>
            <ac:spMk id="2" creationId="{0CA6E95D-DB52-28AB-0C02-4912B1D37187}"/>
          </ac:spMkLst>
        </pc:spChg>
        <pc:spChg chg="del">
          <ac:chgData name="Dương Trung Kiên" userId="f38666d0-e4cb-4743-9800-a200c61fd300" providerId="ADAL" clId="{D8AD0B8D-5F24-4F58-92C3-DDB741F84B9D}" dt="2022-09-19T15:32:09.688" v="1298" actId="478"/>
          <ac:spMkLst>
            <pc:docMk/>
            <pc:sldMk cId="3609943874" sldId="596"/>
            <ac:spMk id="3" creationId="{EF14DA01-701A-C726-BD1C-7FFFBCCB718B}"/>
          </ac:spMkLst>
        </pc:spChg>
        <pc:spChg chg="add del">
          <ac:chgData name="Dương Trung Kiên" userId="f38666d0-e4cb-4743-9800-a200c61fd300" providerId="ADAL" clId="{D8AD0B8D-5F24-4F58-92C3-DDB741F84B9D}" dt="2022-09-19T15:34:05.669" v="1300" actId="12084"/>
          <ac:spMkLst>
            <pc:docMk/>
            <pc:sldMk cId="3609943874" sldId="596"/>
            <ac:spMk id="5" creationId="{48CADF05-F17A-A819-126C-E16EC7730C4D}"/>
          </ac:spMkLst>
        </pc:spChg>
        <pc:spChg chg="add mod">
          <ac:chgData name="Dương Trung Kiên" userId="f38666d0-e4cb-4743-9800-a200c61fd300" providerId="ADAL" clId="{D8AD0B8D-5F24-4F58-92C3-DDB741F84B9D}" dt="2022-09-19T15:36:07.047" v="1341"/>
          <ac:spMkLst>
            <pc:docMk/>
            <pc:sldMk cId="3609943874" sldId="596"/>
            <ac:spMk id="7" creationId="{847FF447-8E89-7EFC-E9B5-0DD8FFA12F36}"/>
          </ac:spMkLst>
        </pc:spChg>
        <pc:graphicFrameChg chg="add mod">
          <ac:chgData name="Dương Trung Kiên" userId="f38666d0-e4cb-4743-9800-a200c61fd300" providerId="ADAL" clId="{D8AD0B8D-5F24-4F58-92C3-DDB741F84B9D}" dt="2022-09-19T15:38:57.676" v="1384" actId="113"/>
          <ac:graphicFrameMkLst>
            <pc:docMk/>
            <pc:sldMk cId="3609943874" sldId="596"/>
            <ac:graphicFrameMk id="6" creationId="{068BF3B2-5B03-2A28-6083-3208831D80C1}"/>
          </ac:graphicFrameMkLst>
        </pc:graphicFrameChg>
      </pc:sldChg>
      <pc:sldChg chg="addSp delSp modSp new mod">
        <pc:chgData name="Dương Trung Kiên" userId="f38666d0-e4cb-4743-9800-a200c61fd300" providerId="ADAL" clId="{D8AD0B8D-5F24-4F58-92C3-DDB741F84B9D}" dt="2022-09-19T15:47:20.240" v="1496"/>
        <pc:sldMkLst>
          <pc:docMk/>
          <pc:sldMk cId="3764105974" sldId="597"/>
        </pc:sldMkLst>
        <pc:spChg chg="del">
          <ac:chgData name="Dương Trung Kiên" userId="f38666d0-e4cb-4743-9800-a200c61fd300" providerId="ADAL" clId="{D8AD0B8D-5F24-4F58-92C3-DDB741F84B9D}" dt="2022-09-19T15:39:21.850" v="1386" actId="478"/>
          <ac:spMkLst>
            <pc:docMk/>
            <pc:sldMk cId="3764105974" sldId="597"/>
            <ac:spMk id="2" creationId="{3C17F925-E59F-915B-79B0-745286D88BED}"/>
          </ac:spMkLst>
        </pc:spChg>
        <pc:spChg chg="del">
          <ac:chgData name="Dương Trung Kiên" userId="f38666d0-e4cb-4743-9800-a200c61fd300" providerId="ADAL" clId="{D8AD0B8D-5F24-4F58-92C3-DDB741F84B9D}" dt="2022-09-19T15:39:22.917" v="1387" actId="478"/>
          <ac:spMkLst>
            <pc:docMk/>
            <pc:sldMk cId="3764105974" sldId="597"/>
            <ac:spMk id="3" creationId="{960A147C-FDF9-9183-556E-A4516361411C}"/>
          </ac:spMkLst>
        </pc:spChg>
        <pc:spChg chg="add del">
          <ac:chgData name="Dương Trung Kiên" userId="f38666d0-e4cb-4743-9800-a200c61fd300" providerId="ADAL" clId="{D8AD0B8D-5F24-4F58-92C3-DDB741F84B9D}" dt="2022-09-19T15:39:31.818" v="1389" actId="12084"/>
          <ac:spMkLst>
            <pc:docMk/>
            <pc:sldMk cId="3764105974" sldId="597"/>
            <ac:spMk id="5" creationId="{A2280C0F-101C-A8A6-8249-CC07EDCD29BE}"/>
          </ac:spMkLst>
        </pc:spChg>
        <pc:spChg chg="add mod">
          <ac:chgData name="Dương Trung Kiên" userId="f38666d0-e4cb-4743-9800-a200c61fd300" providerId="ADAL" clId="{D8AD0B8D-5F24-4F58-92C3-DDB741F84B9D}" dt="2022-09-19T15:47:20.240" v="1496"/>
          <ac:spMkLst>
            <pc:docMk/>
            <pc:sldMk cId="3764105974" sldId="597"/>
            <ac:spMk id="7" creationId="{3FC14E5F-36F6-6825-F304-5098814EB7A4}"/>
          </ac:spMkLst>
        </pc:spChg>
        <pc:graphicFrameChg chg="add mod">
          <ac:chgData name="Dương Trung Kiên" userId="f38666d0-e4cb-4743-9800-a200c61fd300" providerId="ADAL" clId="{D8AD0B8D-5F24-4F58-92C3-DDB741F84B9D}" dt="2022-09-19T15:42:28.334" v="1437" actId="20577"/>
          <ac:graphicFrameMkLst>
            <pc:docMk/>
            <pc:sldMk cId="3764105974" sldId="597"/>
            <ac:graphicFrameMk id="6" creationId="{DADC3790-2EF0-77DA-6371-621D83FC1523}"/>
          </ac:graphicFrameMkLst>
        </pc:graphicFrameChg>
      </pc:sldChg>
      <pc:sldChg chg="addSp delSp modSp new mod">
        <pc:chgData name="Dương Trung Kiên" userId="f38666d0-e4cb-4743-9800-a200c61fd300" providerId="ADAL" clId="{D8AD0B8D-5F24-4F58-92C3-DDB741F84B9D}" dt="2022-09-19T15:47:35.925" v="1498" actId="113"/>
        <pc:sldMkLst>
          <pc:docMk/>
          <pc:sldMk cId="4174655079" sldId="598"/>
        </pc:sldMkLst>
        <pc:spChg chg="del">
          <ac:chgData name="Dương Trung Kiên" userId="f38666d0-e4cb-4743-9800-a200c61fd300" providerId="ADAL" clId="{D8AD0B8D-5F24-4F58-92C3-DDB741F84B9D}" dt="2022-09-19T15:42:42.009" v="1439" actId="478"/>
          <ac:spMkLst>
            <pc:docMk/>
            <pc:sldMk cId="4174655079" sldId="598"/>
            <ac:spMk id="2" creationId="{11D1E775-FCC8-57DA-AF70-6D6EFB1F8C74}"/>
          </ac:spMkLst>
        </pc:spChg>
        <pc:spChg chg="del">
          <ac:chgData name="Dương Trung Kiên" userId="f38666d0-e4cb-4743-9800-a200c61fd300" providerId="ADAL" clId="{D8AD0B8D-5F24-4F58-92C3-DDB741F84B9D}" dt="2022-09-19T15:42:43.196" v="1440" actId="478"/>
          <ac:spMkLst>
            <pc:docMk/>
            <pc:sldMk cId="4174655079" sldId="598"/>
            <ac:spMk id="3" creationId="{08A222EC-B16E-55DE-C367-1722B4EF1717}"/>
          </ac:spMkLst>
        </pc:spChg>
        <pc:spChg chg="add del">
          <ac:chgData name="Dương Trung Kiên" userId="f38666d0-e4cb-4743-9800-a200c61fd300" providerId="ADAL" clId="{D8AD0B8D-5F24-4F58-92C3-DDB741F84B9D}" dt="2022-09-19T15:42:47.775" v="1442" actId="12084"/>
          <ac:spMkLst>
            <pc:docMk/>
            <pc:sldMk cId="4174655079" sldId="598"/>
            <ac:spMk id="5" creationId="{08C3F3B0-0BD0-72A0-F476-DCDE805A9007}"/>
          </ac:spMkLst>
        </pc:spChg>
        <pc:spChg chg="add mod">
          <ac:chgData name="Dương Trung Kiên" userId="f38666d0-e4cb-4743-9800-a200c61fd300" providerId="ADAL" clId="{D8AD0B8D-5F24-4F58-92C3-DDB741F84B9D}" dt="2022-09-19T15:47:21.032" v="1497"/>
          <ac:spMkLst>
            <pc:docMk/>
            <pc:sldMk cId="4174655079" sldId="598"/>
            <ac:spMk id="7" creationId="{0F556BF8-04D2-7B28-17CB-1EF05C91858E}"/>
          </ac:spMkLst>
        </pc:spChg>
        <pc:graphicFrameChg chg="add mod">
          <ac:chgData name="Dương Trung Kiên" userId="f38666d0-e4cb-4743-9800-a200c61fd300" providerId="ADAL" clId="{D8AD0B8D-5F24-4F58-92C3-DDB741F84B9D}" dt="2022-09-19T15:47:35.925" v="1498" actId="113"/>
          <ac:graphicFrameMkLst>
            <pc:docMk/>
            <pc:sldMk cId="4174655079" sldId="598"/>
            <ac:graphicFrameMk id="6" creationId="{E07B16C6-C5E8-BB1A-72D2-EA246DAEACCF}"/>
          </ac:graphicFrameMkLst>
        </pc:graphicFrameChg>
      </pc:sldChg>
      <pc:sldChg chg="addSp delSp modSp new mod">
        <pc:chgData name="Dương Trung Kiên" userId="f38666d0-e4cb-4743-9800-a200c61fd300" providerId="ADAL" clId="{D8AD0B8D-5F24-4F58-92C3-DDB741F84B9D}" dt="2022-09-19T15:55:31.875" v="1811" actId="1076"/>
        <pc:sldMkLst>
          <pc:docMk/>
          <pc:sldMk cId="3510596619" sldId="599"/>
        </pc:sldMkLst>
        <pc:spChg chg="del">
          <ac:chgData name="Dương Trung Kiên" userId="f38666d0-e4cb-4743-9800-a200c61fd300" providerId="ADAL" clId="{D8AD0B8D-5F24-4F58-92C3-DDB741F84B9D}" dt="2022-09-19T15:47:54.553" v="1500" actId="478"/>
          <ac:spMkLst>
            <pc:docMk/>
            <pc:sldMk cId="3510596619" sldId="599"/>
            <ac:spMk id="2" creationId="{91973C0C-AC95-8EE2-1804-A303BF7E3B1B}"/>
          </ac:spMkLst>
        </pc:spChg>
        <pc:spChg chg="del">
          <ac:chgData name="Dương Trung Kiên" userId="f38666d0-e4cb-4743-9800-a200c61fd300" providerId="ADAL" clId="{D8AD0B8D-5F24-4F58-92C3-DDB741F84B9D}" dt="2022-09-19T15:47:56.723" v="1501" actId="478"/>
          <ac:spMkLst>
            <pc:docMk/>
            <pc:sldMk cId="3510596619" sldId="599"/>
            <ac:spMk id="3" creationId="{A2061FC4-46DB-8429-3B70-0764FCA69F33}"/>
          </ac:spMkLst>
        </pc:spChg>
        <pc:spChg chg="add mod">
          <ac:chgData name="Dương Trung Kiên" userId="f38666d0-e4cb-4743-9800-a200c61fd300" providerId="ADAL" clId="{D8AD0B8D-5F24-4F58-92C3-DDB741F84B9D}" dt="2022-09-19T15:54:31.272" v="1778" actId="14100"/>
          <ac:spMkLst>
            <pc:docMk/>
            <pc:sldMk cId="3510596619" sldId="599"/>
            <ac:spMk id="4" creationId="{08B3C8B1-90E6-22C8-2E75-63CB6D7DF2B6}"/>
          </ac:spMkLst>
        </pc:spChg>
        <pc:spChg chg="add mod">
          <ac:chgData name="Dương Trung Kiên" userId="f38666d0-e4cb-4743-9800-a200c61fd300" providerId="ADAL" clId="{D8AD0B8D-5F24-4F58-92C3-DDB741F84B9D}" dt="2022-09-19T15:55:31.875" v="1811" actId="1076"/>
          <ac:spMkLst>
            <pc:docMk/>
            <pc:sldMk cId="3510596619" sldId="599"/>
            <ac:spMk id="5" creationId="{D08762C6-2224-EBF2-D2C8-AE8C5AB80DD1}"/>
          </ac:spMkLst>
        </pc:spChg>
      </pc:sldChg>
      <pc:sldChg chg="addSp delSp modSp new mod">
        <pc:chgData name="Dương Trung Kiên" userId="f38666d0-e4cb-4743-9800-a200c61fd300" providerId="ADAL" clId="{D8AD0B8D-5F24-4F58-92C3-DDB741F84B9D}" dt="2022-09-19T16:01:24.717" v="1887" actId="14100"/>
        <pc:sldMkLst>
          <pc:docMk/>
          <pc:sldMk cId="517206286" sldId="600"/>
        </pc:sldMkLst>
        <pc:spChg chg="del">
          <ac:chgData name="Dương Trung Kiên" userId="f38666d0-e4cb-4743-9800-a200c61fd300" providerId="ADAL" clId="{D8AD0B8D-5F24-4F58-92C3-DDB741F84B9D}" dt="2022-09-19T15:56:08.411" v="1813" actId="478"/>
          <ac:spMkLst>
            <pc:docMk/>
            <pc:sldMk cId="517206286" sldId="600"/>
            <ac:spMk id="2" creationId="{68BA20F4-8920-B9F9-0F09-89843505E25A}"/>
          </ac:spMkLst>
        </pc:spChg>
        <pc:spChg chg="del">
          <ac:chgData name="Dương Trung Kiên" userId="f38666d0-e4cb-4743-9800-a200c61fd300" providerId="ADAL" clId="{D8AD0B8D-5F24-4F58-92C3-DDB741F84B9D}" dt="2022-09-19T15:56:09.212" v="1814" actId="478"/>
          <ac:spMkLst>
            <pc:docMk/>
            <pc:sldMk cId="517206286" sldId="600"/>
            <ac:spMk id="3" creationId="{71CCDCD8-003B-BC9A-3128-ACE3963D9EDA}"/>
          </ac:spMkLst>
        </pc:spChg>
        <pc:spChg chg="add del mod">
          <ac:chgData name="Dương Trung Kiên" userId="f38666d0-e4cb-4743-9800-a200c61fd300" providerId="ADAL" clId="{D8AD0B8D-5F24-4F58-92C3-DDB741F84B9D}" dt="2022-09-19T15:56:39.409" v="1819" actId="12084"/>
          <ac:spMkLst>
            <pc:docMk/>
            <pc:sldMk cId="517206286" sldId="600"/>
            <ac:spMk id="5" creationId="{490CA850-D6B5-7A61-AB87-47712E02874C}"/>
          </ac:spMkLst>
        </pc:spChg>
        <pc:spChg chg="add mod">
          <ac:chgData name="Dương Trung Kiên" userId="f38666d0-e4cb-4743-9800-a200c61fd300" providerId="ADAL" clId="{D8AD0B8D-5F24-4F58-92C3-DDB741F84B9D}" dt="2022-09-19T15:59:17.502" v="1856"/>
          <ac:spMkLst>
            <pc:docMk/>
            <pc:sldMk cId="517206286" sldId="600"/>
            <ac:spMk id="8" creationId="{3D02B4D0-5896-E53A-7156-B16A24FD6B68}"/>
          </ac:spMkLst>
        </pc:spChg>
        <pc:spChg chg="add mod">
          <ac:chgData name="Dương Trung Kiên" userId="f38666d0-e4cb-4743-9800-a200c61fd300" providerId="ADAL" clId="{D8AD0B8D-5F24-4F58-92C3-DDB741F84B9D}" dt="2022-09-19T15:59:17.502" v="1856"/>
          <ac:spMkLst>
            <pc:docMk/>
            <pc:sldMk cId="517206286" sldId="600"/>
            <ac:spMk id="9" creationId="{7A975BDB-546F-251E-5F05-55A257455F05}"/>
          </ac:spMkLst>
        </pc:spChg>
        <pc:spChg chg="add del mod">
          <ac:chgData name="Dương Trung Kiên" userId="f38666d0-e4cb-4743-9800-a200c61fd300" providerId="ADAL" clId="{D8AD0B8D-5F24-4F58-92C3-DDB741F84B9D}" dt="2022-09-19T16:00:25.573" v="1870" actId="478"/>
          <ac:spMkLst>
            <pc:docMk/>
            <pc:sldMk cId="517206286" sldId="600"/>
            <ac:spMk id="10" creationId="{3681D43E-F844-AB86-F1F8-23981271D762}"/>
          </ac:spMkLst>
        </pc:spChg>
        <pc:spChg chg="add mod">
          <ac:chgData name="Dương Trung Kiên" userId="f38666d0-e4cb-4743-9800-a200c61fd300" providerId="ADAL" clId="{D8AD0B8D-5F24-4F58-92C3-DDB741F84B9D}" dt="2022-09-19T16:00:26.139" v="1871"/>
          <ac:spMkLst>
            <pc:docMk/>
            <pc:sldMk cId="517206286" sldId="600"/>
            <ac:spMk id="11" creationId="{827A177A-0B20-0608-416F-B1FBCC689D9A}"/>
          </ac:spMkLst>
        </pc:spChg>
        <pc:grpChg chg="add mod">
          <ac:chgData name="Dương Trung Kiên" userId="f38666d0-e4cb-4743-9800-a200c61fd300" providerId="ADAL" clId="{D8AD0B8D-5F24-4F58-92C3-DDB741F84B9D}" dt="2022-09-19T15:59:17.502" v="1856"/>
          <ac:grpSpMkLst>
            <pc:docMk/>
            <pc:sldMk cId="517206286" sldId="600"/>
            <ac:grpSpMk id="7" creationId="{7A9C1841-E613-53F1-3809-B2CB8670D9C9}"/>
          </ac:grpSpMkLst>
        </pc:grpChg>
        <pc:graphicFrameChg chg="add mod modGraphic">
          <ac:chgData name="Dương Trung Kiên" userId="f38666d0-e4cb-4743-9800-a200c61fd300" providerId="ADAL" clId="{D8AD0B8D-5F24-4F58-92C3-DDB741F84B9D}" dt="2022-09-19T16:01:24.717" v="1887" actId="14100"/>
          <ac:graphicFrameMkLst>
            <pc:docMk/>
            <pc:sldMk cId="517206286" sldId="600"/>
            <ac:graphicFrameMk id="6" creationId="{5BA925A5-4ED7-E7C9-3074-FCC723FA13F9}"/>
          </ac:graphicFrameMkLst>
        </pc:graphicFrameChg>
      </pc:sldChg>
      <pc:sldChg chg="addSp delSp modSp new mod">
        <pc:chgData name="Dương Trung Kiên" userId="f38666d0-e4cb-4743-9800-a200c61fd300" providerId="ADAL" clId="{D8AD0B8D-5F24-4F58-92C3-DDB741F84B9D}" dt="2022-09-19T16:04:57.349" v="1944" actId="14100"/>
        <pc:sldMkLst>
          <pc:docMk/>
          <pc:sldMk cId="3626028154" sldId="601"/>
        </pc:sldMkLst>
        <pc:spChg chg="del">
          <ac:chgData name="Dương Trung Kiên" userId="f38666d0-e4cb-4743-9800-a200c61fd300" providerId="ADAL" clId="{D8AD0B8D-5F24-4F58-92C3-DDB741F84B9D}" dt="2022-09-19T16:00:38.740" v="1872" actId="478"/>
          <ac:spMkLst>
            <pc:docMk/>
            <pc:sldMk cId="3626028154" sldId="601"/>
            <ac:spMk id="2" creationId="{6D728318-1E8E-F959-9534-7400979778C9}"/>
          </ac:spMkLst>
        </pc:spChg>
        <pc:spChg chg="del">
          <ac:chgData name="Dương Trung Kiên" userId="f38666d0-e4cb-4743-9800-a200c61fd300" providerId="ADAL" clId="{D8AD0B8D-5F24-4F58-92C3-DDB741F84B9D}" dt="2022-09-19T16:00:50.715" v="1878" actId="478"/>
          <ac:spMkLst>
            <pc:docMk/>
            <pc:sldMk cId="3626028154" sldId="601"/>
            <ac:spMk id="3" creationId="{8FFBD17D-F93E-569F-9B5D-2726371424E6}"/>
          </ac:spMkLst>
        </pc:spChg>
        <pc:spChg chg="add mod">
          <ac:chgData name="Dương Trung Kiên" userId="f38666d0-e4cb-4743-9800-a200c61fd300" providerId="ADAL" clId="{D8AD0B8D-5F24-4F58-92C3-DDB741F84B9D}" dt="2022-09-19T15:56:56.113" v="1822"/>
          <ac:spMkLst>
            <pc:docMk/>
            <pc:sldMk cId="3626028154" sldId="601"/>
            <ac:spMk id="5" creationId="{50EEF276-9293-A2E6-9AC6-04268F61745C}"/>
          </ac:spMkLst>
        </pc:spChg>
        <pc:spChg chg="add mod">
          <ac:chgData name="Dương Trung Kiên" userId="f38666d0-e4cb-4743-9800-a200c61fd300" providerId="ADAL" clId="{D8AD0B8D-5F24-4F58-92C3-DDB741F84B9D}" dt="2022-09-19T15:56:56.113" v="1822"/>
          <ac:spMkLst>
            <pc:docMk/>
            <pc:sldMk cId="3626028154" sldId="601"/>
            <ac:spMk id="6" creationId="{39483736-3C61-8ADA-61AE-2B57D873CFF9}"/>
          </ac:spMkLst>
        </pc:spChg>
        <pc:spChg chg="add mod">
          <ac:chgData name="Dương Trung Kiên" userId="f38666d0-e4cb-4743-9800-a200c61fd300" providerId="ADAL" clId="{D8AD0B8D-5F24-4F58-92C3-DDB741F84B9D}" dt="2022-09-19T15:57:02.681" v="1824"/>
          <ac:spMkLst>
            <pc:docMk/>
            <pc:sldMk cId="3626028154" sldId="601"/>
            <ac:spMk id="8" creationId="{A669F466-E68D-3123-717D-6DB583BA2110}"/>
          </ac:spMkLst>
        </pc:spChg>
        <pc:spChg chg="add mod">
          <ac:chgData name="Dương Trung Kiên" userId="f38666d0-e4cb-4743-9800-a200c61fd300" providerId="ADAL" clId="{D8AD0B8D-5F24-4F58-92C3-DDB741F84B9D}" dt="2022-09-19T16:02:44.520" v="1908" actId="20577"/>
          <ac:spMkLst>
            <pc:docMk/>
            <pc:sldMk cId="3626028154" sldId="601"/>
            <ac:spMk id="9" creationId="{BDF0EF33-2138-3685-825B-233360186950}"/>
          </ac:spMkLst>
        </pc:spChg>
        <pc:spChg chg="add mod">
          <ac:chgData name="Dương Trung Kiên" userId="f38666d0-e4cb-4743-9800-a200c61fd300" providerId="ADAL" clId="{D8AD0B8D-5F24-4F58-92C3-DDB741F84B9D}" dt="2022-09-19T15:59:19.308" v="1857"/>
          <ac:spMkLst>
            <pc:docMk/>
            <pc:sldMk cId="3626028154" sldId="601"/>
            <ac:spMk id="11" creationId="{BE4E3838-021B-2E81-6D68-306DF1C2EBF4}"/>
          </ac:spMkLst>
        </pc:spChg>
        <pc:spChg chg="add mod">
          <ac:chgData name="Dương Trung Kiên" userId="f38666d0-e4cb-4743-9800-a200c61fd300" providerId="ADAL" clId="{D8AD0B8D-5F24-4F58-92C3-DDB741F84B9D}" dt="2022-09-19T16:04:43.007" v="1940" actId="14100"/>
          <ac:spMkLst>
            <pc:docMk/>
            <pc:sldMk cId="3626028154" sldId="601"/>
            <ac:spMk id="12" creationId="{E492AD4E-89AB-447E-2C1E-97B52BC0C00F}"/>
          </ac:spMkLst>
        </pc:spChg>
        <pc:spChg chg="add del mod">
          <ac:chgData name="Dương Trung Kiên" userId="f38666d0-e4cb-4743-9800-a200c61fd300" providerId="ADAL" clId="{D8AD0B8D-5F24-4F58-92C3-DDB741F84B9D}" dt="2022-09-19T16:00:46.049" v="1876"/>
          <ac:spMkLst>
            <pc:docMk/>
            <pc:sldMk cId="3626028154" sldId="601"/>
            <ac:spMk id="13" creationId="{CF72AFDF-344A-9C80-8951-5995F6469C21}"/>
          </ac:spMkLst>
        </pc:spChg>
        <pc:spChg chg="add mod">
          <ac:chgData name="Dương Trung Kiên" userId="f38666d0-e4cb-4743-9800-a200c61fd300" providerId="ADAL" clId="{D8AD0B8D-5F24-4F58-92C3-DDB741F84B9D}" dt="2022-09-19T16:00:46.959" v="1877"/>
          <ac:spMkLst>
            <pc:docMk/>
            <pc:sldMk cId="3626028154" sldId="601"/>
            <ac:spMk id="14" creationId="{AAA0303D-097E-A123-9CCD-619956B22B4F}"/>
          </ac:spMkLst>
        </pc:spChg>
        <pc:spChg chg="mod">
          <ac:chgData name="Dương Trung Kiên" userId="f38666d0-e4cb-4743-9800-a200c61fd300" providerId="ADAL" clId="{D8AD0B8D-5F24-4F58-92C3-DDB741F84B9D}" dt="2022-09-19T16:04:26.840" v="1934"/>
          <ac:spMkLst>
            <pc:docMk/>
            <pc:sldMk cId="3626028154" sldId="601"/>
            <ac:spMk id="16" creationId="{E7D55C8E-6640-D759-893F-BE38C072A879}"/>
          </ac:spMkLst>
        </pc:spChg>
        <pc:spChg chg="mod">
          <ac:chgData name="Dương Trung Kiên" userId="f38666d0-e4cb-4743-9800-a200c61fd300" providerId="ADAL" clId="{D8AD0B8D-5F24-4F58-92C3-DDB741F84B9D}" dt="2022-09-19T16:04:26.840" v="1934"/>
          <ac:spMkLst>
            <pc:docMk/>
            <pc:sldMk cId="3626028154" sldId="601"/>
            <ac:spMk id="17" creationId="{9979D637-681F-EE31-0B47-AFFDE6999BD2}"/>
          </ac:spMkLst>
        </pc:spChg>
        <pc:grpChg chg="add del mod">
          <ac:chgData name="Dương Trung Kiên" userId="f38666d0-e4cb-4743-9800-a200c61fd300" providerId="ADAL" clId="{D8AD0B8D-5F24-4F58-92C3-DDB741F84B9D}" dt="2022-09-19T16:01:37.229" v="1889" actId="21"/>
          <ac:grpSpMkLst>
            <pc:docMk/>
            <pc:sldMk cId="3626028154" sldId="601"/>
            <ac:grpSpMk id="4" creationId="{7E486A1C-84AA-0596-D864-48E5EEFB9E3A}"/>
          </ac:grpSpMkLst>
        </pc:grpChg>
        <pc:grpChg chg="add del mod">
          <ac:chgData name="Dương Trung Kiên" userId="f38666d0-e4cb-4743-9800-a200c61fd300" providerId="ADAL" clId="{D8AD0B8D-5F24-4F58-92C3-DDB741F84B9D}" dt="2022-09-19T16:04:22.938" v="1931" actId="21"/>
          <ac:grpSpMkLst>
            <pc:docMk/>
            <pc:sldMk cId="3626028154" sldId="601"/>
            <ac:grpSpMk id="7" creationId="{7E8180F2-E52A-989F-526F-C0E20B2E4D5A}"/>
          </ac:grpSpMkLst>
        </pc:grpChg>
        <pc:grpChg chg="add mod">
          <ac:chgData name="Dương Trung Kiên" userId="f38666d0-e4cb-4743-9800-a200c61fd300" providerId="ADAL" clId="{D8AD0B8D-5F24-4F58-92C3-DDB741F84B9D}" dt="2022-09-19T16:04:57.349" v="1944" actId="14100"/>
          <ac:grpSpMkLst>
            <pc:docMk/>
            <pc:sldMk cId="3626028154" sldId="601"/>
            <ac:grpSpMk id="10" creationId="{164D9DA3-4A31-5E54-1476-15C18FCA8CF0}"/>
          </ac:grpSpMkLst>
        </pc:grpChg>
        <pc:grpChg chg="add mod">
          <ac:chgData name="Dương Trung Kiên" userId="f38666d0-e4cb-4743-9800-a200c61fd300" providerId="ADAL" clId="{D8AD0B8D-5F24-4F58-92C3-DDB741F84B9D}" dt="2022-09-19T16:04:53.853" v="1943" actId="14100"/>
          <ac:grpSpMkLst>
            <pc:docMk/>
            <pc:sldMk cId="3626028154" sldId="601"/>
            <ac:grpSpMk id="15" creationId="{57C334A5-A6F6-BEA7-92EF-ABB777D044B1}"/>
          </ac:grpSpMkLst>
        </pc:grpChg>
      </pc:sldChg>
      <pc:sldChg chg="addSp delSp modSp new add del mod">
        <pc:chgData name="Dương Trung Kiên" userId="f38666d0-e4cb-4743-9800-a200c61fd300" providerId="ADAL" clId="{D8AD0B8D-5F24-4F58-92C3-DDB741F84B9D}" dt="2022-09-19T16:05:08.931" v="1948" actId="1076"/>
        <pc:sldMkLst>
          <pc:docMk/>
          <pc:sldMk cId="1186009847" sldId="602"/>
        </pc:sldMkLst>
        <pc:spChg chg="del">
          <ac:chgData name="Dương Trung Kiên" userId="f38666d0-e4cb-4743-9800-a200c61fd300" providerId="ADAL" clId="{D8AD0B8D-5F24-4F58-92C3-DDB741F84B9D}" dt="2022-09-19T16:03:10.703" v="1913" actId="478"/>
          <ac:spMkLst>
            <pc:docMk/>
            <pc:sldMk cId="1186009847" sldId="602"/>
            <ac:spMk id="2" creationId="{1A56958D-D1AF-7635-BBED-C0DEADBDA86D}"/>
          </ac:spMkLst>
        </pc:spChg>
        <pc:spChg chg="del">
          <ac:chgData name="Dương Trung Kiên" userId="f38666d0-e4cb-4743-9800-a200c61fd300" providerId="ADAL" clId="{D8AD0B8D-5F24-4F58-92C3-DDB741F84B9D}" dt="2022-09-19T16:03:11.705" v="1914" actId="478"/>
          <ac:spMkLst>
            <pc:docMk/>
            <pc:sldMk cId="1186009847" sldId="602"/>
            <ac:spMk id="3" creationId="{2E279498-A737-9602-5C7E-B0D37D5CA132}"/>
          </ac:spMkLst>
        </pc:spChg>
        <pc:spChg chg="mod">
          <ac:chgData name="Dương Trung Kiên" userId="f38666d0-e4cb-4743-9800-a200c61fd300" providerId="ADAL" clId="{D8AD0B8D-5F24-4F58-92C3-DDB741F84B9D}" dt="2022-09-19T16:01:41.940" v="1891"/>
          <ac:spMkLst>
            <pc:docMk/>
            <pc:sldMk cId="1186009847" sldId="602"/>
            <ac:spMk id="5" creationId="{DA4FEC51-4DE6-4A8B-13DE-8B250B126702}"/>
          </ac:spMkLst>
        </pc:spChg>
        <pc:spChg chg="mod">
          <ac:chgData name="Dương Trung Kiên" userId="f38666d0-e4cb-4743-9800-a200c61fd300" providerId="ADAL" clId="{D8AD0B8D-5F24-4F58-92C3-DDB741F84B9D}" dt="2022-09-19T16:03:53.884" v="1924" actId="20577"/>
          <ac:spMkLst>
            <pc:docMk/>
            <pc:sldMk cId="1186009847" sldId="602"/>
            <ac:spMk id="6" creationId="{B8F1B49D-346A-7945-9462-70F5CA7E86D5}"/>
          </ac:spMkLst>
        </pc:spChg>
        <pc:spChg chg="add mod">
          <ac:chgData name="Dương Trung Kiên" userId="f38666d0-e4cb-4743-9800-a200c61fd300" providerId="ADAL" clId="{D8AD0B8D-5F24-4F58-92C3-DDB741F84B9D}" dt="2022-09-19T16:03:21.027" v="1915"/>
          <ac:spMkLst>
            <pc:docMk/>
            <pc:sldMk cId="1186009847" sldId="602"/>
            <ac:spMk id="7" creationId="{40966E89-301E-3416-A310-25F47F4D1114}"/>
          </ac:spMkLst>
        </pc:spChg>
        <pc:spChg chg="mod">
          <ac:chgData name="Dương Trung Kiên" userId="f38666d0-e4cb-4743-9800-a200c61fd300" providerId="ADAL" clId="{D8AD0B8D-5F24-4F58-92C3-DDB741F84B9D}" dt="2022-09-19T16:04:24.388" v="1932"/>
          <ac:spMkLst>
            <pc:docMk/>
            <pc:sldMk cId="1186009847" sldId="602"/>
            <ac:spMk id="9" creationId="{56C7CCAF-6EDD-651F-75E6-3D4E4F52640B}"/>
          </ac:spMkLst>
        </pc:spChg>
        <pc:spChg chg="mod">
          <ac:chgData name="Dương Trung Kiên" userId="f38666d0-e4cb-4743-9800-a200c61fd300" providerId="ADAL" clId="{D8AD0B8D-5F24-4F58-92C3-DDB741F84B9D}" dt="2022-09-19T16:04:24.388" v="1932"/>
          <ac:spMkLst>
            <pc:docMk/>
            <pc:sldMk cId="1186009847" sldId="602"/>
            <ac:spMk id="10" creationId="{26C566F5-7748-B0B0-4675-0775B0BD72AA}"/>
          </ac:spMkLst>
        </pc:spChg>
        <pc:grpChg chg="add del mod">
          <ac:chgData name="Dương Trung Kiên" userId="f38666d0-e4cb-4743-9800-a200c61fd300" providerId="ADAL" clId="{D8AD0B8D-5F24-4F58-92C3-DDB741F84B9D}" dt="2022-09-19T16:04:25.713" v="1933" actId="21"/>
          <ac:grpSpMkLst>
            <pc:docMk/>
            <pc:sldMk cId="1186009847" sldId="602"/>
            <ac:grpSpMk id="4" creationId="{D58AAA3E-2F31-E905-36F9-C9611B8C9E2C}"/>
          </ac:grpSpMkLst>
        </pc:grpChg>
        <pc:grpChg chg="add mod">
          <ac:chgData name="Dương Trung Kiên" userId="f38666d0-e4cb-4743-9800-a200c61fd300" providerId="ADAL" clId="{D8AD0B8D-5F24-4F58-92C3-DDB741F84B9D}" dt="2022-09-19T16:05:08.931" v="1948" actId="1076"/>
          <ac:grpSpMkLst>
            <pc:docMk/>
            <pc:sldMk cId="1186009847" sldId="602"/>
            <ac:grpSpMk id="8" creationId="{0D7561AB-4418-240A-AE91-D810167C95C6}"/>
          </ac:grpSpMkLst>
        </pc:grpChg>
      </pc:sldChg>
      <pc:sldChg chg="addSp delSp modSp new mod">
        <pc:chgData name="Dương Trung Kiên" userId="f38666d0-e4cb-4743-9800-a200c61fd300" providerId="ADAL" clId="{D8AD0B8D-5F24-4F58-92C3-DDB741F84B9D}" dt="2022-09-19T16:06:05.218" v="1976" actId="20577"/>
        <pc:sldMkLst>
          <pc:docMk/>
          <pc:sldMk cId="3520443419" sldId="603"/>
        </pc:sldMkLst>
        <pc:spChg chg="del">
          <ac:chgData name="Dương Trung Kiên" userId="f38666d0-e4cb-4743-9800-a200c61fd300" providerId="ADAL" clId="{D8AD0B8D-5F24-4F58-92C3-DDB741F84B9D}" dt="2022-09-19T16:05:48.393" v="1952" actId="478"/>
          <ac:spMkLst>
            <pc:docMk/>
            <pc:sldMk cId="3520443419" sldId="603"/>
            <ac:spMk id="2" creationId="{8AFF0193-A654-921E-B9B5-981F9A44469F}"/>
          </ac:spMkLst>
        </pc:spChg>
        <pc:spChg chg="del">
          <ac:chgData name="Dương Trung Kiên" userId="f38666d0-e4cb-4743-9800-a200c61fd300" providerId="ADAL" clId="{D8AD0B8D-5F24-4F58-92C3-DDB741F84B9D}" dt="2022-09-19T16:05:46.271" v="1951" actId="478"/>
          <ac:spMkLst>
            <pc:docMk/>
            <pc:sldMk cId="3520443419" sldId="603"/>
            <ac:spMk id="3" creationId="{A2E684D7-EAAA-B4FB-7FC4-1D8D74A3EA38}"/>
          </ac:spMkLst>
        </pc:spChg>
        <pc:spChg chg="add mod">
          <ac:chgData name="Dương Trung Kiên" userId="f38666d0-e4cb-4743-9800-a200c61fd300" providerId="ADAL" clId="{D8AD0B8D-5F24-4F58-92C3-DDB741F84B9D}" dt="2022-09-19T16:06:05.218" v="1976" actId="20577"/>
          <ac:spMkLst>
            <pc:docMk/>
            <pc:sldMk cId="3520443419" sldId="603"/>
            <ac:spMk id="4" creationId="{2CB83B4E-93E5-834D-F221-712801B79876}"/>
          </ac:spMkLst>
        </pc:spChg>
        <pc:spChg chg="add mod">
          <ac:chgData name="Dương Trung Kiên" userId="f38666d0-e4cb-4743-9800-a200c61fd300" providerId="ADAL" clId="{D8AD0B8D-5F24-4F58-92C3-DDB741F84B9D}" dt="2022-09-19T16:05:54.440" v="1953"/>
          <ac:spMkLst>
            <pc:docMk/>
            <pc:sldMk cId="3520443419" sldId="603"/>
            <ac:spMk id="5" creationId="{9E3C0126-8F01-01DE-2F53-C10491B0AA3E}"/>
          </ac:spMkLst>
        </pc:spChg>
      </pc:sldChg>
      <pc:sldChg chg="add del">
        <pc:chgData name="Dương Trung Kiên" userId="f38666d0-e4cb-4743-9800-a200c61fd300" providerId="ADAL" clId="{D8AD0B8D-5F24-4F58-92C3-DDB741F84B9D}" dt="2022-09-19T16:04:20.871" v="1929"/>
        <pc:sldMkLst>
          <pc:docMk/>
          <pc:sldMk cId="4257630864" sldId="603"/>
        </pc:sldMkLst>
      </pc:sldChg>
      <pc:sldChg chg="addSp delSp modSp new mod">
        <pc:chgData name="Dương Trung Kiên" userId="f38666d0-e4cb-4743-9800-a200c61fd300" providerId="ADAL" clId="{D8AD0B8D-5F24-4F58-92C3-DDB741F84B9D}" dt="2022-09-19T16:09:15.297" v="2025" actId="255"/>
        <pc:sldMkLst>
          <pc:docMk/>
          <pc:sldMk cId="351213629" sldId="604"/>
        </pc:sldMkLst>
        <pc:spChg chg="del">
          <ac:chgData name="Dương Trung Kiên" userId="f38666d0-e4cb-4743-9800-a200c61fd300" providerId="ADAL" clId="{D8AD0B8D-5F24-4F58-92C3-DDB741F84B9D}" dt="2022-09-19T16:07:29.293" v="1992" actId="478"/>
          <ac:spMkLst>
            <pc:docMk/>
            <pc:sldMk cId="351213629" sldId="604"/>
            <ac:spMk id="2" creationId="{8AD7DBF5-25AB-C1E2-88D4-B9FD6CE5F690}"/>
          </ac:spMkLst>
        </pc:spChg>
        <pc:spChg chg="del">
          <ac:chgData name="Dương Trung Kiên" userId="f38666d0-e4cb-4743-9800-a200c61fd300" providerId="ADAL" clId="{D8AD0B8D-5F24-4F58-92C3-DDB741F84B9D}" dt="2022-09-19T16:07:31.021" v="1993" actId="478"/>
          <ac:spMkLst>
            <pc:docMk/>
            <pc:sldMk cId="351213629" sldId="604"/>
            <ac:spMk id="3" creationId="{302E0ACA-2814-68AB-81D3-173D0AE71704}"/>
          </ac:spMkLst>
        </pc:spChg>
        <pc:spChg chg="add del">
          <ac:chgData name="Dương Trung Kiên" userId="f38666d0-e4cb-4743-9800-a200c61fd300" providerId="ADAL" clId="{D8AD0B8D-5F24-4F58-92C3-DDB741F84B9D}" dt="2022-09-19T16:06:47.103" v="1983" actId="12084"/>
          <ac:spMkLst>
            <pc:docMk/>
            <pc:sldMk cId="351213629" sldId="604"/>
            <ac:spMk id="5" creationId="{4BDCD147-F270-BB4A-1674-C92A09D5DEF0}"/>
          </ac:spMkLst>
        </pc:spChg>
        <pc:spChg chg="add mod">
          <ac:chgData name="Dương Trung Kiên" userId="f38666d0-e4cb-4743-9800-a200c61fd300" providerId="ADAL" clId="{D8AD0B8D-5F24-4F58-92C3-DDB741F84B9D}" dt="2022-09-19T16:07:48.340" v="1998"/>
          <ac:spMkLst>
            <pc:docMk/>
            <pc:sldMk cId="351213629" sldId="604"/>
            <ac:spMk id="8" creationId="{31E8CCEE-607D-12BF-CF29-F995DD860D2D}"/>
          </ac:spMkLst>
        </pc:spChg>
        <pc:graphicFrameChg chg="add del mod">
          <ac:chgData name="Dương Trung Kiên" userId="f38666d0-e4cb-4743-9800-a200c61fd300" providerId="ADAL" clId="{D8AD0B8D-5F24-4F58-92C3-DDB741F84B9D}" dt="2022-09-19T16:06:34.780" v="1980" actId="12084"/>
          <ac:graphicFrameMkLst>
            <pc:docMk/>
            <pc:sldMk cId="351213629" sldId="604"/>
            <ac:graphicFrameMk id="6" creationId="{F333A65E-2B4F-CC7B-AF3E-4F317AC1C049}"/>
          </ac:graphicFrameMkLst>
        </pc:graphicFrameChg>
        <pc:graphicFrameChg chg="add mod modGraphic">
          <ac:chgData name="Dương Trung Kiên" userId="f38666d0-e4cb-4743-9800-a200c61fd300" providerId="ADAL" clId="{D8AD0B8D-5F24-4F58-92C3-DDB741F84B9D}" dt="2022-09-19T16:09:15.297" v="2025" actId="255"/>
          <ac:graphicFrameMkLst>
            <pc:docMk/>
            <pc:sldMk cId="351213629" sldId="604"/>
            <ac:graphicFrameMk id="7" creationId="{CBFA9242-A255-9F1C-1CEC-F5FC1E345297}"/>
          </ac:graphicFrameMkLst>
        </pc:graphicFrameChg>
      </pc:sldChg>
      <pc:sldChg chg="addSp delSp modSp new mod">
        <pc:chgData name="Dương Trung Kiên" userId="f38666d0-e4cb-4743-9800-a200c61fd300" providerId="ADAL" clId="{D8AD0B8D-5F24-4F58-92C3-DDB741F84B9D}" dt="2022-09-19T16:10:23.342" v="2046" actId="1076"/>
        <pc:sldMkLst>
          <pc:docMk/>
          <pc:sldMk cId="239678177" sldId="605"/>
        </pc:sldMkLst>
        <pc:spChg chg="del">
          <ac:chgData name="Dương Trung Kiên" userId="f38666d0-e4cb-4743-9800-a200c61fd300" providerId="ADAL" clId="{D8AD0B8D-5F24-4F58-92C3-DDB741F84B9D}" dt="2022-09-19T16:08:51.696" v="2016" actId="478"/>
          <ac:spMkLst>
            <pc:docMk/>
            <pc:sldMk cId="239678177" sldId="605"/>
            <ac:spMk id="2" creationId="{7A0D7D41-8043-BD36-1B00-5CEA6DEF6AC2}"/>
          </ac:spMkLst>
        </pc:spChg>
        <pc:spChg chg="del mod">
          <ac:chgData name="Dương Trung Kiên" userId="f38666d0-e4cb-4743-9800-a200c61fd300" providerId="ADAL" clId="{D8AD0B8D-5F24-4F58-92C3-DDB741F84B9D}" dt="2022-09-19T16:08:52.791" v="2017" actId="478"/>
          <ac:spMkLst>
            <pc:docMk/>
            <pc:sldMk cId="239678177" sldId="605"/>
            <ac:spMk id="3" creationId="{60A5CE71-9B76-0D89-FFB3-F8866A078912}"/>
          </ac:spMkLst>
        </pc:spChg>
        <pc:spChg chg="add mod">
          <ac:chgData name="Dương Trung Kiên" userId="f38666d0-e4cb-4743-9800-a200c61fd300" providerId="ADAL" clId="{D8AD0B8D-5F24-4F58-92C3-DDB741F84B9D}" dt="2022-09-19T16:07:03.641" v="1986"/>
          <ac:spMkLst>
            <pc:docMk/>
            <pc:sldMk cId="239678177" sldId="605"/>
            <ac:spMk id="5" creationId="{CE251D11-C467-8706-F4CF-56ECDBD1D987}"/>
          </ac:spMkLst>
        </pc:spChg>
        <pc:spChg chg="add mod">
          <ac:chgData name="Dương Trung Kiên" userId="f38666d0-e4cb-4743-9800-a200c61fd300" providerId="ADAL" clId="{D8AD0B8D-5F24-4F58-92C3-DDB741F84B9D}" dt="2022-09-19T16:09:59.423" v="2042" actId="20577"/>
          <ac:spMkLst>
            <pc:docMk/>
            <pc:sldMk cId="239678177" sldId="605"/>
            <ac:spMk id="6" creationId="{FD635A56-28C3-65DB-2277-E953EC71C52B}"/>
          </ac:spMkLst>
        </pc:spChg>
        <pc:spChg chg="add mod">
          <ac:chgData name="Dương Trung Kiên" userId="f38666d0-e4cb-4743-9800-a200c61fd300" providerId="ADAL" clId="{D8AD0B8D-5F24-4F58-92C3-DDB741F84B9D}" dt="2022-09-19T16:07:11.784" v="1990"/>
          <ac:spMkLst>
            <pc:docMk/>
            <pc:sldMk cId="239678177" sldId="605"/>
            <ac:spMk id="8" creationId="{2B3BFC61-22B0-09C3-C04B-91210EDF2EA3}"/>
          </ac:spMkLst>
        </pc:spChg>
        <pc:spChg chg="add mod">
          <ac:chgData name="Dương Trung Kiên" userId="f38666d0-e4cb-4743-9800-a200c61fd300" providerId="ADAL" clId="{D8AD0B8D-5F24-4F58-92C3-DDB741F84B9D}" dt="2022-09-19T16:09:57.079" v="2040" actId="20577"/>
          <ac:spMkLst>
            <pc:docMk/>
            <pc:sldMk cId="239678177" sldId="605"/>
            <ac:spMk id="9" creationId="{06B72663-39E2-D089-C721-4CC26A859354}"/>
          </ac:spMkLst>
        </pc:spChg>
        <pc:spChg chg="add mod">
          <ac:chgData name="Dương Trung Kiên" userId="f38666d0-e4cb-4743-9800-a200c61fd300" providerId="ADAL" clId="{D8AD0B8D-5F24-4F58-92C3-DDB741F84B9D}" dt="2022-09-19T16:08:53.647" v="2018"/>
          <ac:spMkLst>
            <pc:docMk/>
            <pc:sldMk cId="239678177" sldId="605"/>
            <ac:spMk id="10" creationId="{3F3E8A2C-7EF4-825C-0E99-006305B43404}"/>
          </ac:spMkLst>
        </pc:spChg>
        <pc:grpChg chg="add mod">
          <ac:chgData name="Dương Trung Kiên" userId="f38666d0-e4cb-4743-9800-a200c61fd300" providerId="ADAL" clId="{D8AD0B8D-5F24-4F58-92C3-DDB741F84B9D}" dt="2022-09-19T16:10:02.616" v="2043" actId="14100"/>
          <ac:grpSpMkLst>
            <pc:docMk/>
            <pc:sldMk cId="239678177" sldId="605"/>
            <ac:grpSpMk id="4" creationId="{A6BE63FB-D788-2141-65E3-ADEC1A38690B}"/>
          </ac:grpSpMkLst>
        </pc:grpChg>
        <pc:grpChg chg="add mod">
          <ac:chgData name="Dương Trung Kiên" userId="f38666d0-e4cb-4743-9800-a200c61fd300" providerId="ADAL" clId="{D8AD0B8D-5F24-4F58-92C3-DDB741F84B9D}" dt="2022-09-19T16:10:23.342" v="2046" actId="1076"/>
          <ac:grpSpMkLst>
            <pc:docMk/>
            <pc:sldMk cId="239678177" sldId="605"/>
            <ac:grpSpMk id="7" creationId="{2069D42E-31F6-6DF4-A33F-1D0409B6322F}"/>
          </ac:grpSpMkLst>
        </pc:gr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880322-256D-40D1-8C67-0AC19376367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A0C4CAE-83DE-437A-8E95-FAA55B09E15F}">
      <dgm:prSet/>
      <dgm:spPr>
        <a:solidFill>
          <a:schemeClr val="accent1"/>
        </a:solidFill>
      </dgm:spPr>
      <dgm:t>
        <a:bodyPr/>
        <a:lstStyle/>
        <a:p>
          <a:pPr algn="just"/>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Thực</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trạng</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sử</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dụng</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và</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thải</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bỏ</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túi</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nylon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khó</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phân</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hủy</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sản</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phẩm</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nhựa</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dùng</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lần</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6996BD6C-F84E-462E-9386-D149481BAC58}" type="parTrans" cxnId="{066256E9-0422-4A2C-B543-C5ED3043D7B4}">
      <dgm:prSet/>
      <dgm:spPr/>
      <dgm:t>
        <a:bodyPr/>
        <a:lstStyle/>
        <a:p>
          <a:endParaRPr lang="en-US"/>
        </a:p>
      </dgm:t>
    </dgm:pt>
    <dgm:pt modelId="{12240A28-ABE6-494B-B1C4-546A4466E2DB}" type="sibTrans" cxnId="{066256E9-0422-4A2C-B543-C5ED3043D7B4}">
      <dgm:prSet/>
      <dgm:spPr/>
      <dgm:t>
        <a:bodyPr/>
        <a:lstStyle/>
        <a:p>
          <a:endParaRPr lang="en-US"/>
        </a:p>
      </dgm:t>
    </dgm:pt>
    <dgm:pt modelId="{5B09A626-895D-43FE-93C9-0EE84EFD4816}" type="pres">
      <dgm:prSet presAssocID="{FD880322-256D-40D1-8C67-0AC193763670}" presName="Name0" presStyleCnt="0">
        <dgm:presLayoutVars>
          <dgm:chMax val="7"/>
          <dgm:chPref val="7"/>
          <dgm:dir/>
        </dgm:presLayoutVars>
      </dgm:prSet>
      <dgm:spPr/>
      <dgm:t>
        <a:bodyPr/>
        <a:lstStyle/>
        <a:p>
          <a:endParaRPr lang="vi-VN"/>
        </a:p>
      </dgm:t>
    </dgm:pt>
    <dgm:pt modelId="{D8A2733D-369F-4233-B951-FF6B8EC2D15F}" type="pres">
      <dgm:prSet presAssocID="{FD880322-256D-40D1-8C67-0AC193763670}" presName="Name1" presStyleCnt="0"/>
      <dgm:spPr/>
    </dgm:pt>
    <dgm:pt modelId="{70A5CD1A-1222-401F-A3CB-D30243BFC6BC}" type="pres">
      <dgm:prSet presAssocID="{FD880322-256D-40D1-8C67-0AC193763670}" presName="cycle" presStyleCnt="0"/>
      <dgm:spPr/>
    </dgm:pt>
    <dgm:pt modelId="{6540DDD1-1059-4174-AB52-95145C875C81}" type="pres">
      <dgm:prSet presAssocID="{FD880322-256D-40D1-8C67-0AC193763670}" presName="srcNode" presStyleLbl="node1" presStyleIdx="0" presStyleCnt="1"/>
      <dgm:spPr/>
    </dgm:pt>
    <dgm:pt modelId="{24907E6C-B20E-4435-BAAD-896CFF69C2C3}" type="pres">
      <dgm:prSet presAssocID="{FD880322-256D-40D1-8C67-0AC193763670}" presName="conn" presStyleLbl="parChTrans1D2" presStyleIdx="0" presStyleCnt="1"/>
      <dgm:spPr/>
      <dgm:t>
        <a:bodyPr/>
        <a:lstStyle/>
        <a:p>
          <a:endParaRPr lang="vi-VN"/>
        </a:p>
      </dgm:t>
    </dgm:pt>
    <dgm:pt modelId="{BFD25F26-0062-46DD-9A6F-D8FD1686352A}" type="pres">
      <dgm:prSet presAssocID="{FD880322-256D-40D1-8C67-0AC193763670}" presName="extraNode" presStyleLbl="node1" presStyleIdx="0" presStyleCnt="1"/>
      <dgm:spPr/>
    </dgm:pt>
    <dgm:pt modelId="{C7F6E8BC-88AA-4801-A30F-8DD844C0A470}" type="pres">
      <dgm:prSet presAssocID="{FD880322-256D-40D1-8C67-0AC193763670}" presName="dstNode" presStyleLbl="node1" presStyleIdx="0" presStyleCnt="1"/>
      <dgm:spPr/>
    </dgm:pt>
    <dgm:pt modelId="{742858FD-BC73-4FD7-B49F-76DD5353D1EE}" type="pres">
      <dgm:prSet presAssocID="{3A0C4CAE-83DE-437A-8E95-FAA55B09E15F}" presName="text_1" presStyleLbl="node1" presStyleIdx="0" presStyleCnt="1">
        <dgm:presLayoutVars>
          <dgm:bulletEnabled val="1"/>
        </dgm:presLayoutVars>
      </dgm:prSet>
      <dgm:spPr/>
      <dgm:t>
        <a:bodyPr/>
        <a:lstStyle/>
        <a:p>
          <a:endParaRPr lang="vi-VN"/>
        </a:p>
      </dgm:t>
    </dgm:pt>
    <dgm:pt modelId="{5BC20D2F-855A-4710-A906-946A63D18EE1}" type="pres">
      <dgm:prSet presAssocID="{3A0C4CAE-83DE-437A-8E95-FAA55B09E15F}" presName="accent_1" presStyleCnt="0"/>
      <dgm:spPr/>
    </dgm:pt>
    <dgm:pt modelId="{2A7E7F19-2EFF-4B25-A310-CF9BE7310418}" type="pres">
      <dgm:prSet presAssocID="{3A0C4CAE-83DE-437A-8E95-FAA55B09E15F}" presName="accentRepeatNode" presStyleLbl="solidFgAcc1" presStyleIdx="0" presStyleCnt="1"/>
      <dgm:spPr/>
    </dgm:pt>
  </dgm:ptLst>
  <dgm:cxnLst>
    <dgm:cxn modelId="{C27CD6F3-1C8D-4547-A133-AEFCA9341084}" type="presOf" srcId="{12240A28-ABE6-494B-B1C4-546A4466E2DB}" destId="{24907E6C-B20E-4435-BAAD-896CFF69C2C3}" srcOrd="0" destOrd="0" presId="urn:microsoft.com/office/officeart/2008/layout/VerticalCurvedList"/>
    <dgm:cxn modelId="{3BA376F4-5DA8-4BE9-9B9E-A0EB56DFEC84}" type="presOf" srcId="{3A0C4CAE-83DE-437A-8E95-FAA55B09E15F}" destId="{742858FD-BC73-4FD7-B49F-76DD5353D1EE}" srcOrd="0" destOrd="0" presId="urn:microsoft.com/office/officeart/2008/layout/VerticalCurvedList"/>
    <dgm:cxn modelId="{066256E9-0422-4A2C-B543-C5ED3043D7B4}" srcId="{FD880322-256D-40D1-8C67-0AC193763670}" destId="{3A0C4CAE-83DE-437A-8E95-FAA55B09E15F}" srcOrd="0" destOrd="0" parTransId="{6996BD6C-F84E-462E-9386-D149481BAC58}" sibTransId="{12240A28-ABE6-494B-B1C4-546A4466E2DB}"/>
    <dgm:cxn modelId="{E77F5655-8970-43E7-A3B4-A45A3C031BDE}" type="presOf" srcId="{FD880322-256D-40D1-8C67-0AC193763670}" destId="{5B09A626-895D-43FE-93C9-0EE84EFD4816}" srcOrd="0" destOrd="0" presId="urn:microsoft.com/office/officeart/2008/layout/VerticalCurvedList"/>
    <dgm:cxn modelId="{3BD0BA7B-F607-4C1C-93EF-63EB601AC065}" type="presParOf" srcId="{5B09A626-895D-43FE-93C9-0EE84EFD4816}" destId="{D8A2733D-369F-4233-B951-FF6B8EC2D15F}" srcOrd="0" destOrd="0" presId="urn:microsoft.com/office/officeart/2008/layout/VerticalCurvedList"/>
    <dgm:cxn modelId="{FA49406F-EE12-4455-AD70-4A5A96F58C94}" type="presParOf" srcId="{D8A2733D-369F-4233-B951-FF6B8EC2D15F}" destId="{70A5CD1A-1222-401F-A3CB-D30243BFC6BC}" srcOrd="0" destOrd="0" presId="urn:microsoft.com/office/officeart/2008/layout/VerticalCurvedList"/>
    <dgm:cxn modelId="{DB6A212A-24BA-4545-91AC-30820F0FBA98}" type="presParOf" srcId="{70A5CD1A-1222-401F-A3CB-D30243BFC6BC}" destId="{6540DDD1-1059-4174-AB52-95145C875C81}" srcOrd="0" destOrd="0" presId="urn:microsoft.com/office/officeart/2008/layout/VerticalCurvedList"/>
    <dgm:cxn modelId="{929BBC6C-3EC9-42CC-B2E6-7F13CAFA4BAC}" type="presParOf" srcId="{70A5CD1A-1222-401F-A3CB-D30243BFC6BC}" destId="{24907E6C-B20E-4435-BAAD-896CFF69C2C3}" srcOrd="1" destOrd="0" presId="urn:microsoft.com/office/officeart/2008/layout/VerticalCurvedList"/>
    <dgm:cxn modelId="{7E0F3DD5-6D91-4147-9C48-F2C89D7E3380}" type="presParOf" srcId="{70A5CD1A-1222-401F-A3CB-D30243BFC6BC}" destId="{BFD25F26-0062-46DD-9A6F-D8FD1686352A}" srcOrd="2" destOrd="0" presId="urn:microsoft.com/office/officeart/2008/layout/VerticalCurvedList"/>
    <dgm:cxn modelId="{078839D2-1F9C-4D93-B434-0B9CD6DF1D0B}" type="presParOf" srcId="{70A5CD1A-1222-401F-A3CB-D30243BFC6BC}" destId="{C7F6E8BC-88AA-4801-A30F-8DD844C0A470}" srcOrd="3" destOrd="0" presId="urn:microsoft.com/office/officeart/2008/layout/VerticalCurvedList"/>
    <dgm:cxn modelId="{101DB459-3B5D-4EAF-85CE-9F5C093E7A3E}" type="presParOf" srcId="{D8A2733D-369F-4233-B951-FF6B8EC2D15F}" destId="{742858FD-BC73-4FD7-B49F-76DD5353D1EE}" srcOrd="1" destOrd="0" presId="urn:microsoft.com/office/officeart/2008/layout/VerticalCurvedList"/>
    <dgm:cxn modelId="{E624037E-3285-4BD4-99E2-281E3105250B}" type="presParOf" srcId="{D8A2733D-369F-4233-B951-FF6B8EC2D15F}" destId="{5BC20D2F-855A-4710-A906-946A63D18EE1}" srcOrd="2" destOrd="0" presId="urn:microsoft.com/office/officeart/2008/layout/VerticalCurvedList"/>
    <dgm:cxn modelId="{2981CF2C-50A0-4208-99CA-0A75EECCDD15}" type="presParOf" srcId="{5BC20D2F-855A-4710-A906-946A63D18EE1}" destId="{2A7E7F19-2EFF-4B25-A310-CF9BE731041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D880322-256D-40D1-8C67-0AC19376367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A0C4CAE-83DE-437A-8E95-FAA55B09E15F}">
      <dgm:prSet custT="1"/>
      <dgm:spPr/>
      <dgm:t>
        <a:bodyPr/>
        <a:lstStyle/>
        <a:p>
          <a:r>
            <a:rPr lang="en-US" sz="2100"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Đề</a:t>
          </a:r>
          <a:r>
            <a:rPr lang="en-US" sz="2100"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xuất</a:t>
          </a:r>
          <a:r>
            <a:rPr lang="en-US" sz="2100"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giải</a:t>
          </a:r>
          <a:r>
            <a:rPr lang="en-US" sz="2100"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pháp</a:t>
          </a:r>
          <a:endParaRPr lang="en-US" sz="2100" b="1" dirty="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endParaRPr>
        </a:p>
      </dgm:t>
    </dgm:pt>
    <dgm:pt modelId="{6996BD6C-F84E-462E-9386-D149481BAC58}" type="parTrans" cxnId="{066256E9-0422-4A2C-B543-C5ED3043D7B4}">
      <dgm:prSet/>
      <dgm:spPr/>
      <dgm:t>
        <a:bodyPr/>
        <a:lstStyle/>
        <a:p>
          <a:endParaRPr lang="en-US"/>
        </a:p>
      </dgm:t>
    </dgm:pt>
    <dgm:pt modelId="{12240A28-ABE6-494B-B1C4-546A4466E2DB}" type="sibTrans" cxnId="{066256E9-0422-4A2C-B543-C5ED3043D7B4}">
      <dgm:prSet/>
      <dgm:spPr/>
      <dgm:t>
        <a:bodyPr/>
        <a:lstStyle/>
        <a:p>
          <a:endParaRPr lang="en-US"/>
        </a:p>
      </dgm:t>
    </dgm:pt>
    <dgm:pt modelId="{5B09A626-895D-43FE-93C9-0EE84EFD4816}" type="pres">
      <dgm:prSet presAssocID="{FD880322-256D-40D1-8C67-0AC193763670}" presName="Name0" presStyleCnt="0">
        <dgm:presLayoutVars>
          <dgm:chMax val="7"/>
          <dgm:chPref val="7"/>
          <dgm:dir/>
        </dgm:presLayoutVars>
      </dgm:prSet>
      <dgm:spPr/>
      <dgm:t>
        <a:bodyPr/>
        <a:lstStyle/>
        <a:p>
          <a:endParaRPr lang="vi-VN"/>
        </a:p>
      </dgm:t>
    </dgm:pt>
    <dgm:pt modelId="{D8A2733D-369F-4233-B951-FF6B8EC2D15F}" type="pres">
      <dgm:prSet presAssocID="{FD880322-256D-40D1-8C67-0AC193763670}" presName="Name1" presStyleCnt="0"/>
      <dgm:spPr/>
    </dgm:pt>
    <dgm:pt modelId="{70A5CD1A-1222-401F-A3CB-D30243BFC6BC}" type="pres">
      <dgm:prSet presAssocID="{FD880322-256D-40D1-8C67-0AC193763670}" presName="cycle" presStyleCnt="0"/>
      <dgm:spPr/>
    </dgm:pt>
    <dgm:pt modelId="{6540DDD1-1059-4174-AB52-95145C875C81}" type="pres">
      <dgm:prSet presAssocID="{FD880322-256D-40D1-8C67-0AC193763670}" presName="srcNode" presStyleLbl="node1" presStyleIdx="0" presStyleCnt="1"/>
      <dgm:spPr/>
    </dgm:pt>
    <dgm:pt modelId="{24907E6C-B20E-4435-BAAD-896CFF69C2C3}" type="pres">
      <dgm:prSet presAssocID="{FD880322-256D-40D1-8C67-0AC193763670}" presName="conn" presStyleLbl="parChTrans1D2" presStyleIdx="0" presStyleCnt="1"/>
      <dgm:spPr/>
      <dgm:t>
        <a:bodyPr/>
        <a:lstStyle/>
        <a:p>
          <a:endParaRPr lang="vi-VN"/>
        </a:p>
      </dgm:t>
    </dgm:pt>
    <dgm:pt modelId="{BFD25F26-0062-46DD-9A6F-D8FD1686352A}" type="pres">
      <dgm:prSet presAssocID="{FD880322-256D-40D1-8C67-0AC193763670}" presName="extraNode" presStyleLbl="node1" presStyleIdx="0" presStyleCnt="1"/>
      <dgm:spPr/>
    </dgm:pt>
    <dgm:pt modelId="{C7F6E8BC-88AA-4801-A30F-8DD844C0A470}" type="pres">
      <dgm:prSet presAssocID="{FD880322-256D-40D1-8C67-0AC193763670}" presName="dstNode" presStyleLbl="node1" presStyleIdx="0" presStyleCnt="1"/>
      <dgm:spPr/>
    </dgm:pt>
    <dgm:pt modelId="{742858FD-BC73-4FD7-B49F-76DD5353D1EE}" type="pres">
      <dgm:prSet presAssocID="{3A0C4CAE-83DE-437A-8E95-FAA55B09E15F}" presName="text_1" presStyleLbl="node1" presStyleIdx="0" presStyleCnt="1">
        <dgm:presLayoutVars>
          <dgm:bulletEnabled val="1"/>
        </dgm:presLayoutVars>
      </dgm:prSet>
      <dgm:spPr/>
      <dgm:t>
        <a:bodyPr/>
        <a:lstStyle/>
        <a:p>
          <a:endParaRPr lang="vi-VN"/>
        </a:p>
      </dgm:t>
    </dgm:pt>
    <dgm:pt modelId="{5BC20D2F-855A-4710-A906-946A63D18EE1}" type="pres">
      <dgm:prSet presAssocID="{3A0C4CAE-83DE-437A-8E95-FAA55B09E15F}" presName="accent_1" presStyleCnt="0"/>
      <dgm:spPr/>
    </dgm:pt>
    <dgm:pt modelId="{2A7E7F19-2EFF-4B25-A310-CF9BE7310418}" type="pres">
      <dgm:prSet presAssocID="{3A0C4CAE-83DE-437A-8E95-FAA55B09E15F}" presName="accentRepeatNode" presStyleLbl="solidFgAcc1" presStyleIdx="0" presStyleCnt="1"/>
      <dgm:spPr/>
      <dgm:t>
        <a:bodyPr/>
        <a:lstStyle/>
        <a:p>
          <a:endParaRPr lang="vi-VN"/>
        </a:p>
      </dgm:t>
    </dgm:pt>
  </dgm:ptLst>
  <dgm:cxnLst>
    <dgm:cxn modelId="{C27CD6F3-1C8D-4547-A133-AEFCA9341084}" type="presOf" srcId="{12240A28-ABE6-494B-B1C4-546A4466E2DB}" destId="{24907E6C-B20E-4435-BAAD-896CFF69C2C3}" srcOrd="0" destOrd="0" presId="urn:microsoft.com/office/officeart/2008/layout/VerticalCurvedList"/>
    <dgm:cxn modelId="{3BA376F4-5DA8-4BE9-9B9E-A0EB56DFEC84}" type="presOf" srcId="{3A0C4CAE-83DE-437A-8E95-FAA55B09E15F}" destId="{742858FD-BC73-4FD7-B49F-76DD5353D1EE}" srcOrd="0" destOrd="0" presId="urn:microsoft.com/office/officeart/2008/layout/VerticalCurvedList"/>
    <dgm:cxn modelId="{066256E9-0422-4A2C-B543-C5ED3043D7B4}" srcId="{FD880322-256D-40D1-8C67-0AC193763670}" destId="{3A0C4CAE-83DE-437A-8E95-FAA55B09E15F}" srcOrd="0" destOrd="0" parTransId="{6996BD6C-F84E-462E-9386-D149481BAC58}" sibTransId="{12240A28-ABE6-494B-B1C4-546A4466E2DB}"/>
    <dgm:cxn modelId="{E77F5655-8970-43E7-A3B4-A45A3C031BDE}" type="presOf" srcId="{FD880322-256D-40D1-8C67-0AC193763670}" destId="{5B09A626-895D-43FE-93C9-0EE84EFD4816}" srcOrd="0" destOrd="0" presId="urn:microsoft.com/office/officeart/2008/layout/VerticalCurvedList"/>
    <dgm:cxn modelId="{3BD0BA7B-F607-4C1C-93EF-63EB601AC065}" type="presParOf" srcId="{5B09A626-895D-43FE-93C9-0EE84EFD4816}" destId="{D8A2733D-369F-4233-B951-FF6B8EC2D15F}" srcOrd="0" destOrd="0" presId="urn:microsoft.com/office/officeart/2008/layout/VerticalCurvedList"/>
    <dgm:cxn modelId="{FA49406F-EE12-4455-AD70-4A5A96F58C94}" type="presParOf" srcId="{D8A2733D-369F-4233-B951-FF6B8EC2D15F}" destId="{70A5CD1A-1222-401F-A3CB-D30243BFC6BC}" srcOrd="0" destOrd="0" presId="urn:microsoft.com/office/officeart/2008/layout/VerticalCurvedList"/>
    <dgm:cxn modelId="{DB6A212A-24BA-4545-91AC-30820F0FBA98}" type="presParOf" srcId="{70A5CD1A-1222-401F-A3CB-D30243BFC6BC}" destId="{6540DDD1-1059-4174-AB52-95145C875C81}" srcOrd="0" destOrd="0" presId="urn:microsoft.com/office/officeart/2008/layout/VerticalCurvedList"/>
    <dgm:cxn modelId="{929BBC6C-3EC9-42CC-B2E6-7F13CAFA4BAC}" type="presParOf" srcId="{70A5CD1A-1222-401F-A3CB-D30243BFC6BC}" destId="{24907E6C-B20E-4435-BAAD-896CFF69C2C3}" srcOrd="1" destOrd="0" presId="urn:microsoft.com/office/officeart/2008/layout/VerticalCurvedList"/>
    <dgm:cxn modelId="{7E0F3DD5-6D91-4147-9C48-F2C89D7E3380}" type="presParOf" srcId="{70A5CD1A-1222-401F-A3CB-D30243BFC6BC}" destId="{BFD25F26-0062-46DD-9A6F-D8FD1686352A}" srcOrd="2" destOrd="0" presId="urn:microsoft.com/office/officeart/2008/layout/VerticalCurvedList"/>
    <dgm:cxn modelId="{078839D2-1F9C-4D93-B434-0B9CD6DF1D0B}" type="presParOf" srcId="{70A5CD1A-1222-401F-A3CB-D30243BFC6BC}" destId="{C7F6E8BC-88AA-4801-A30F-8DD844C0A470}" srcOrd="3" destOrd="0" presId="urn:microsoft.com/office/officeart/2008/layout/VerticalCurvedList"/>
    <dgm:cxn modelId="{101DB459-3B5D-4EAF-85CE-9F5C093E7A3E}" type="presParOf" srcId="{D8A2733D-369F-4233-B951-FF6B8EC2D15F}" destId="{742858FD-BC73-4FD7-B49F-76DD5353D1EE}" srcOrd="1" destOrd="0" presId="urn:microsoft.com/office/officeart/2008/layout/VerticalCurvedList"/>
    <dgm:cxn modelId="{E624037E-3285-4BD4-99E2-281E3105250B}" type="presParOf" srcId="{D8A2733D-369F-4233-B951-FF6B8EC2D15F}" destId="{5BC20D2F-855A-4710-A906-946A63D18EE1}" srcOrd="2" destOrd="0" presId="urn:microsoft.com/office/officeart/2008/layout/VerticalCurvedList"/>
    <dgm:cxn modelId="{2981CF2C-50A0-4208-99CA-0A75EECCDD15}" type="presParOf" srcId="{5BC20D2F-855A-4710-A906-946A63D18EE1}" destId="{2A7E7F19-2EFF-4B25-A310-CF9BE7310418}" srcOrd="0" destOrd="0" presId="urn:microsoft.com/office/officeart/2008/layout/VerticalCurved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16016B2-3210-4052-8550-5B27C39493C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F8EA2B8-385F-4D42-97BC-D8ECDF16C387}">
      <dgm:prSet custT="1"/>
      <dgm:spPr>
        <a:solidFill>
          <a:schemeClr val="accent5">
            <a:lumMod val="75000"/>
          </a:schemeClr>
        </a:solidFill>
      </dgm:spPr>
      <dgm:t>
        <a:bodyPr/>
        <a:lstStyle/>
        <a:p>
          <a:r>
            <a:rPr lang="en-US" sz="1800" b="1" i="0" dirty="0" err="1">
              <a:latin typeface="Times New Roman" panose="02020603050405020304" pitchFamily="18" charset="0"/>
              <a:cs typeface="Times New Roman" panose="02020603050405020304" pitchFamily="18" charset="0"/>
            </a:rPr>
            <a:t>Quyết</a:t>
          </a:r>
          <a:r>
            <a:rPr lang="en-US" sz="1800" b="1" i="0" dirty="0">
              <a:latin typeface="Times New Roman" panose="02020603050405020304" pitchFamily="18" charset="0"/>
              <a:cs typeface="Times New Roman" panose="02020603050405020304" pitchFamily="18" charset="0"/>
            </a:rPr>
            <a:t> </a:t>
          </a:r>
          <a:r>
            <a:rPr lang="en-US" sz="1800" b="1" i="0" dirty="0" err="1">
              <a:latin typeface="Times New Roman" panose="02020603050405020304" pitchFamily="18" charset="0"/>
              <a:cs typeface="Times New Roman" panose="02020603050405020304" pitchFamily="18" charset="0"/>
            </a:rPr>
            <a:t>định</a:t>
          </a:r>
          <a:r>
            <a:rPr lang="en-US" sz="1800" b="1" i="0" dirty="0">
              <a:latin typeface="Times New Roman" panose="02020603050405020304" pitchFamily="18" charset="0"/>
              <a:cs typeface="Times New Roman" panose="02020603050405020304" pitchFamily="18" charset="0"/>
            </a:rPr>
            <a:t> </a:t>
          </a:r>
          <a:r>
            <a:rPr lang="en-US" sz="1800" b="1" i="0" dirty="0" err="1">
              <a:latin typeface="Times New Roman" panose="02020603050405020304" pitchFamily="18" charset="0"/>
              <a:cs typeface="Times New Roman" panose="02020603050405020304" pitchFamily="18" charset="0"/>
            </a:rPr>
            <a:t>số</a:t>
          </a:r>
          <a:r>
            <a:rPr lang="en-US" sz="1800" b="1" i="0" dirty="0">
              <a:latin typeface="Times New Roman" panose="02020603050405020304" pitchFamily="18" charset="0"/>
              <a:cs typeface="Times New Roman" panose="02020603050405020304" pitchFamily="18" charset="0"/>
            </a:rPr>
            <a:t> 450/</a:t>
          </a:r>
          <a:r>
            <a:rPr lang="vi-VN" sz="1800" b="1" i="0" dirty="0">
              <a:latin typeface="Times New Roman" panose="02020603050405020304" pitchFamily="18" charset="0"/>
              <a:cs typeface="Times New Roman" panose="02020603050405020304" pitchFamily="18" charset="0"/>
            </a:rPr>
            <a:t>QĐ-</a:t>
          </a:r>
          <a:r>
            <a:rPr lang="vi-VN" sz="1800" b="1" i="0" dirty="0" err="1">
              <a:latin typeface="Times New Roman" panose="02020603050405020304" pitchFamily="18" charset="0"/>
              <a:cs typeface="Times New Roman" panose="02020603050405020304" pitchFamily="18" charset="0"/>
            </a:rPr>
            <a:t>TTg</a:t>
          </a:r>
          <a:r>
            <a:rPr lang="vi-VN" sz="1800" b="1" i="0" dirty="0">
              <a:latin typeface="Times New Roman" panose="02020603050405020304" pitchFamily="18" charset="0"/>
              <a:cs typeface="Times New Roman" panose="02020603050405020304" pitchFamily="18" charset="0"/>
            </a:rPr>
            <a:t> </a:t>
          </a:r>
          <a:r>
            <a:rPr lang="en-US" sz="1800" b="1" i="0" dirty="0">
              <a:latin typeface="Times New Roman" panose="02020603050405020304" pitchFamily="18" charset="0"/>
              <a:cs typeface="Times New Roman" panose="02020603050405020304" pitchFamily="18" charset="0"/>
            </a:rPr>
            <a:t> </a:t>
          </a:r>
          <a:r>
            <a:rPr lang="en-US" sz="1800" b="1" i="0" dirty="0" err="1">
              <a:latin typeface="Times New Roman" panose="02020603050405020304" pitchFamily="18" charset="0"/>
              <a:cs typeface="Times New Roman" panose="02020603050405020304" pitchFamily="18" charset="0"/>
            </a:rPr>
            <a:t>ngày</a:t>
          </a:r>
          <a:r>
            <a:rPr lang="en-US" sz="1800" b="1" i="0" dirty="0">
              <a:latin typeface="Times New Roman" panose="02020603050405020304" pitchFamily="18" charset="0"/>
              <a:cs typeface="Times New Roman" panose="02020603050405020304" pitchFamily="18" charset="0"/>
            </a:rPr>
            <a:t> 13/4/2022 </a:t>
          </a:r>
          <a:r>
            <a:rPr lang="en-US" sz="1800" b="1" i="0" dirty="0" err="1">
              <a:latin typeface="Times New Roman" panose="02020603050405020304" pitchFamily="18" charset="0"/>
              <a:cs typeface="Times New Roman" panose="02020603050405020304" pitchFamily="18" charset="0"/>
            </a:rPr>
            <a:t>Chiến</a:t>
          </a:r>
          <a:r>
            <a:rPr lang="en-US" sz="1800" b="1" i="0" dirty="0">
              <a:latin typeface="Times New Roman" panose="02020603050405020304" pitchFamily="18" charset="0"/>
              <a:cs typeface="Times New Roman" panose="02020603050405020304" pitchFamily="18" charset="0"/>
            </a:rPr>
            <a:t> </a:t>
          </a:r>
          <a:r>
            <a:rPr lang="en-US" sz="1800" b="1" i="0" dirty="0" err="1">
              <a:latin typeface="Times New Roman" panose="02020603050405020304" pitchFamily="18" charset="0"/>
              <a:cs typeface="Times New Roman" panose="02020603050405020304" pitchFamily="18" charset="0"/>
            </a:rPr>
            <a:t>lược</a:t>
          </a:r>
          <a:r>
            <a:rPr lang="en-US" sz="1800" b="1" i="0" dirty="0">
              <a:latin typeface="Times New Roman" panose="02020603050405020304" pitchFamily="18" charset="0"/>
              <a:cs typeface="Times New Roman" panose="02020603050405020304" pitchFamily="18" charset="0"/>
            </a:rPr>
            <a:t> BVMT </a:t>
          </a:r>
          <a:r>
            <a:rPr lang="en-US" sz="1800" b="1" i="0" dirty="0" err="1">
              <a:latin typeface="Times New Roman" panose="02020603050405020304" pitchFamily="18" charset="0"/>
              <a:cs typeface="Times New Roman" panose="02020603050405020304" pitchFamily="18" charset="0"/>
            </a:rPr>
            <a:t>quốc</a:t>
          </a:r>
          <a:r>
            <a:rPr lang="en-US" sz="1800" b="1" i="0" dirty="0">
              <a:latin typeface="Times New Roman" panose="02020603050405020304" pitchFamily="18" charset="0"/>
              <a:cs typeface="Times New Roman" panose="02020603050405020304" pitchFamily="18" charset="0"/>
            </a:rPr>
            <a:t> </a:t>
          </a:r>
          <a:r>
            <a:rPr lang="en-US" sz="1800" b="1" i="0" dirty="0" err="1">
              <a:latin typeface="Times New Roman" panose="02020603050405020304" pitchFamily="18" charset="0"/>
              <a:cs typeface="Times New Roman" panose="02020603050405020304" pitchFamily="18" charset="0"/>
            </a:rPr>
            <a:t>gia</a:t>
          </a:r>
          <a:r>
            <a:rPr lang="en-US" sz="1800" b="1" i="0" dirty="0">
              <a:latin typeface="Times New Roman" panose="02020603050405020304" pitchFamily="18" charset="0"/>
              <a:cs typeface="Times New Roman" panose="02020603050405020304" pitchFamily="18" charset="0"/>
            </a:rPr>
            <a:t> </a:t>
          </a:r>
          <a:r>
            <a:rPr lang="en-US" sz="1800" b="1" i="0" dirty="0" err="1">
              <a:latin typeface="Times New Roman" panose="02020603050405020304" pitchFamily="18" charset="0"/>
              <a:cs typeface="Times New Roman" panose="02020603050405020304" pitchFamily="18" charset="0"/>
            </a:rPr>
            <a:t>đến</a:t>
          </a:r>
          <a:r>
            <a:rPr lang="en-US" sz="1800" b="1" i="0" dirty="0">
              <a:latin typeface="Times New Roman" panose="02020603050405020304" pitchFamily="18" charset="0"/>
              <a:cs typeface="Times New Roman" panose="02020603050405020304" pitchFamily="18" charset="0"/>
            </a:rPr>
            <a:t> 2030, </a:t>
          </a:r>
          <a:r>
            <a:rPr lang="en-US" sz="1800" b="1" i="0" dirty="0" err="1">
              <a:latin typeface="Times New Roman" panose="02020603050405020304" pitchFamily="18" charset="0"/>
              <a:cs typeface="Times New Roman" panose="02020603050405020304" pitchFamily="18" charset="0"/>
            </a:rPr>
            <a:t>tầm</a:t>
          </a:r>
          <a:r>
            <a:rPr lang="en-US" sz="1800" b="1" i="0" dirty="0">
              <a:latin typeface="Times New Roman" panose="02020603050405020304" pitchFamily="18" charset="0"/>
              <a:cs typeface="Times New Roman" panose="02020603050405020304" pitchFamily="18" charset="0"/>
            </a:rPr>
            <a:t> </a:t>
          </a:r>
          <a:r>
            <a:rPr lang="en-US" sz="1800" b="1" i="0" dirty="0" err="1">
              <a:latin typeface="Times New Roman" panose="02020603050405020304" pitchFamily="18" charset="0"/>
              <a:cs typeface="Times New Roman" panose="02020603050405020304" pitchFamily="18" charset="0"/>
            </a:rPr>
            <a:t>nhìn</a:t>
          </a:r>
          <a:r>
            <a:rPr lang="en-US" sz="1800" b="1" i="0" dirty="0">
              <a:latin typeface="Times New Roman" panose="02020603050405020304" pitchFamily="18" charset="0"/>
              <a:cs typeface="Times New Roman" panose="02020603050405020304" pitchFamily="18" charset="0"/>
            </a:rPr>
            <a:t> </a:t>
          </a:r>
          <a:r>
            <a:rPr lang="en-US" sz="1800" b="1" i="0" dirty="0" err="1">
              <a:latin typeface="Times New Roman" panose="02020603050405020304" pitchFamily="18" charset="0"/>
              <a:cs typeface="Times New Roman" panose="02020603050405020304" pitchFamily="18" charset="0"/>
            </a:rPr>
            <a:t>đến</a:t>
          </a:r>
          <a:r>
            <a:rPr lang="en-US" sz="1800" b="1" i="0" dirty="0">
              <a:latin typeface="Times New Roman" panose="02020603050405020304" pitchFamily="18" charset="0"/>
              <a:cs typeface="Times New Roman" panose="02020603050405020304" pitchFamily="18" charset="0"/>
            </a:rPr>
            <a:t> </a:t>
          </a:r>
          <a:r>
            <a:rPr lang="en-US" sz="1800" b="1" i="0" dirty="0" smtClean="0">
              <a:latin typeface="Times New Roman" panose="02020603050405020304" pitchFamily="18" charset="0"/>
              <a:cs typeface="Times New Roman" panose="02020603050405020304" pitchFamily="18" charset="0"/>
            </a:rPr>
            <a:t>2050</a:t>
          </a:r>
          <a:endParaRPr lang="en-US" sz="1800" b="1" i="0" dirty="0">
            <a:latin typeface="Times New Roman" panose="02020603050405020304" pitchFamily="18" charset="0"/>
            <a:cs typeface="Times New Roman" panose="02020603050405020304" pitchFamily="18" charset="0"/>
          </a:endParaRPr>
        </a:p>
      </dgm:t>
    </dgm:pt>
    <dgm:pt modelId="{58240325-098A-4AAF-B256-9C48E61F38CE}" type="parTrans" cxnId="{34151EDE-6F52-4D7C-9533-C0108AFDA60B}">
      <dgm:prSet/>
      <dgm:spPr/>
      <dgm:t>
        <a:bodyPr/>
        <a:lstStyle/>
        <a:p>
          <a:endParaRPr lang="en-US"/>
        </a:p>
      </dgm:t>
    </dgm:pt>
    <dgm:pt modelId="{C6E71410-21ED-4495-A874-9237C113345E}" type="sibTrans" cxnId="{34151EDE-6F52-4D7C-9533-C0108AFDA60B}">
      <dgm:prSet/>
      <dgm:spPr/>
      <dgm:t>
        <a:bodyPr/>
        <a:lstStyle/>
        <a:p>
          <a:endParaRPr lang="en-US"/>
        </a:p>
      </dgm:t>
    </dgm:pt>
    <dgm:pt modelId="{0E61E5F5-8A20-4EBB-9F51-2A05FDEDC317}">
      <dgm:prSet custT="1"/>
      <dgm:spPr>
        <a:solidFill>
          <a:schemeClr val="accent1">
            <a:alpha val="90000"/>
          </a:schemeClr>
        </a:solidFill>
      </dgm:spPr>
      <dgm:t>
        <a:bodyPr/>
        <a:lstStyle/>
        <a:p>
          <a:pPr>
            <a:lnSpc>
              <a:spcPct val="90000"/>
            </a:lnSpc>
            <a:spcBef>
              <a:spcPts val="600"/>
            </a:spcBef>
            <a:spcAft>
              <a:spcPts val="600"/>
            </a:spcAft>
          </a:pPr>
          <a:r>
            <a:rPr lang="en-US" sz="1600" i="0" dirty="0" err="1" smtClean="0">
              <a:latin typeface="Tahoma" panose="020B0604030504040204" pitchFamily="34" charset="0"/>
              <a:ea typeface="Tahoma" panose="020B0604030504040204" pitchFamily="34" charset="0"/>
              <a:cs typeface="Tahoma" panose="020B0604030504040204" pitchFamily="34" charset="0"/>
            </a:rPr>
            <a:t>Triển</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khai</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thực</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hiện</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phân</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loại</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tại</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nguồn</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và</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thu</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phí</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theo</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lượng</a:t>
          </a:r>
          <a:r>
            <a:rPr lang="en-US" sz="1600" i="0" dirty="0" smtClean="0">
              <a:latin typeface="Tahoma" panose="020B0604030504040204" pitchFamily="34" charset="0"/>
              <a:ea typeface="Tahoma" panose="020B0604030504040204" pitchFamily="34" charset="0"/>
              <a:cs typeface="Tahoma" panose="020B0604030504040204" pitchFamily="34" charset="0"/>
            </a:rPr>
            <a:t> CTR </a:t>
          </a:r>
          <a:r>
            <a:rPr lang="en-US" sz="1600" i="0" dirty="0" err="1" smtClean="0">
              <a:latin typeface="Tahoma" panose="020B0604030504040204" pitchFamily="34" charset="0"/>
              <a:ea typeface="Tahoma" panose="020B0604030504040204" pitchFamily="34" charset="0"/>
              <a:cs typeface="Tahoma" panose="020B0604030504040204" pitchFamily="34" charset="0"/>
            </a:rPr>
            <a:t>phát</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sinh</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để</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thúc</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đẩy</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b="1" i="0" dirty="0" err="1" smtClean="0">
              <a:latin typeface="Tahoma" panose="020B0604030504040204" pitchFamily="34" charset="0"/>
              <a:ea typeface="Tahoma" panose="020B0604030504040204" pitchFamily="34" charset="0"/>
              <a:cs typeface="Tahoma" panose="020B0604030504040204" pitchFamily="34" charset="0"/>
            </a:rPr>
            <a:t>giảm</a:t>
          </a:r>
          <a:r>
            <a:rPr lang="en-US" sz="1600" b="1" i="0" dirty="0" smtClean="0">
              <a:latin typeface="Tahoma" panose="020B0604030504040204" pitchFamily="34" charset="0"/>
              <a:ea typeface="Tahoma" panose="020B0604030504040204" pitchFamily="34" charset="0"/>
              <a:cs typeface="Tahoma" panose="020B0604030504040204" pitchFamily="34" charset="0"/>
            </a:rPr>
            <a:t> </a:t>
          </a:r>
          <a:r>
            <a:rPr lang="en-US" sz="1600" b="1" i="0" dirty="0" err="1" smtClean="0">
              <a:latin typeface="Tahoma" panose="020B0604030504040204" pitchFamily="34" charset="0"/>
              <a:ea typeface="Tahoma" panose="020B0604030504040204" pitchFamily="34" charset="0"/>
              <a:cs typeface="Tahoma" panose="020B0604030504040204" pitchFamily="34" charset="0"/>
            </a:rPr>
            <a:t>thiểu</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tái</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sử</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dụng</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và</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b="0" i="0" dirty="0" err="1" smtClean="0">
              <a:latin typeface="Tahoma" panose="020B0604030504040204" pitchFamily="34" charset="0"/>
              <a:ea typeface="Tahoma" panose="020B0604030504040204" pitchFamily="34" charset="0"/>
              <a:cs typeface="Tahoma" panose="020B0604030504040204" pitchFamily="34" charset="0"/>
            </a:rPr>
            <a:t>tái</a:t>
          </a:r>
          <a:r>
            <a:rPr lang="en-US" sz="1600" b="0" i="0" dirty="0" smtClean="0">
              <a:latin typeface="Tahoma" panose="020B0604030504040204" pitchFamily="34" charset="0"/>
              <a:ea typeface="Tahoma" panose="020B0604030504040204" pitchFamily="34" charset="0"/>
              <a:cs typeface="Tahoma" panose="020B0604030504040204" pitchFamily="34" charset="0"/>
            </a:rPr>
            <a:t> </a:t>
          </a:r>
          <a:r>
            <a:rPr lang="en-US" sz="1600" b="0" i="0" dirty="0" err="1" smtClean="0">
              <a:latin typeface="Tahoma" panose="020B0604030504040204" pitchFamily="34" charset="0"/>
              <a:ea typeface="Tahoma" panose="020B0604030504040204" pitchFamily="34" charset="0"/>
              <a:cs typeface="Tahoma" panose="020B0604030504040204" pitchFamily="34" charset="0"/>
            </a:rPr>
            <a:t>chế</a:t>
          </a:r>
          <a:r>
            <a:rPr lang="en-US" sz="1600" b="0" i="0" dirty="0" smtClean="0">
              <a:latin typeface="Tahoma" panose="020B0604030504040204" pitchFamily="34" charset="0"/>
              <a:ea typeface="Tahoma" panose="020B0604030504040204" pitchFamily="34" charset="0"/>
              <a:cs typeface="Tahoma" panose="020B0604030504040204" pitchFamily="34" charset="0"/>
            </a:rPr>
            <a:t>. </a:t>
          </a:r>
          <a:endParaRPr lang="en-US" sz="1600" b="0" i="0" dirty="0">
            <a:latin typeface="Tahoma" panose="020B0604030504040204" pitchFamily="34" charset="0"/>
            <a:ea typeface="Tahoma" panose="020B0604030504040204" pitchFamily="34" charset="0"/>
            <a:cs typeface="Tahoma" panose="020B0604030504040204" pitchFamily="34" charset="0"/>
          </a:endParaRPr>
        </a:p>
      </dgm:t>
    </dgm:pt>
    <dgm:pt modelId="{90AD07FC-A5E9-4207-8238-C1A4417ED005}" type="sibTrans" cxnId="{82800A2B-82D0-4AFE-A318-00BED443BE17}">
      <dgm:prSet/>
      <dgm:spPr/>
      <dgm:t>
        <a:bodyPr/>
        <a:lstStyle/>
        <a:p>
          <a:endParaRPr lang="en-US"/>
        </a:p>
      </dgm:t>
    </dgm:pt>
    <dgm:pt modelId="{457634F3-6EA5-4668-BB38-89D2B2C1396D}" type="parTrans" cxnId="{82800A2B-82D0-4AFE-A318-00BED443BE17}">
      <dgm:prSet/>
      <dgm:spPr/>
      <dgm:t>
        <a:bodyPr/>
        <a:lstStyle/>
        <a:p>
          <a:endParaRPr lang="en-US"/>
        </a:p>
      </dgm:t>
    </dgm:pt>
    <dgm:pt modelId="{7B60AAE8-8B98-41F6-B18B-9CDAA10CDB24}">
      <dgm:prSet custT="1"/>
      <dgm:spPr>
        <a:solidFill>
          <a:schemeClr val="accent1">
            <a:alpha val="90000"/>
          </a:schemeClr>
        </a:solidFill>
      </dgm:spPr>
      <dgm:t>
        <a:bodyPr/>
        <a:lstStyle/>
        <a:p>
          <a:pPr>
            <a:lnSpc>
              <a:spcPct val="90000"/>
            </a:lnSpc>
            <a:spcBef>
              <a:spcPts val="600"/>
            </a:spcBef>
            <a:spcAft>
              <a:spcPts val="600"/>
            </a:spcAft>
          </a:pPr>
          <a:r>
            <a:rPr lang="en-US" sz="1600" i="0" dirty="0" err="1" smtClean="0">
              <a:latin typeface="Tahoma" panose="020B0604030504040204" pitchFamily="34" charset="0"/>
              <a:ea typeface="Tahoma" panose="020B0604030504040204" pitchFamily="34" charset="0"/>
              <a:cs typeface="Tahoma" panose="020B0604030504040204" pitchFamily="34" charset="0"/>
            </a:rPr>
            <a:t>Tăng</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cường</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b="1" i="0" dirty="0" err="1" smtClean="0">
              <a:latin typeface="Tahoma" panose="020B0604030504040204" pitchFamily="34" charset="0"/>
              <a:ea typeface="Tahoma" panose="020B0604030504040204" pitchFamily="34" charset="0"/>
              <a:cs typeface="Tahoma" panose="020B0604030504040204" pitchFamily="34" charset="0"/>
            </a:rPr>
            <a:t>giảm</a:t>
          </a:r>
          <a:r>
            <a:rPr lang="en-US" sz="1600" b="1" i="0" dirty="0" smtClean="0">
              <a:latin typeface="Tahoma" panose="020B0604030504040204" pitchFamily="34" charset="0"/>
              <a:ea typeface="Tahoma" panose="020B0604030504040204" pitchFamily="34" charset="0"/>
              <a:cs typeface="Tahoma" panose="020B0604030504040204" pitchFamily="34" charset="0"/>
            </a:rPr>
            <a:t> </a:t>
          </a:r>
          <a:r>
            <a:rPr lang="en-US" sz="1600" b="1" i="0" dirty="0" err="1" smtClean="0">
              <a:latin typeface="Tahoma" panose="020B0604030504040204" pitchFamily="34" charset="0"/>
              <a:ea typeface="Tahoma" panose="020B0604030504040204" pitchFamily="34" charset="0"/>
              <a:cs typeface="Tahoma" panose="020B0604030504040204" pitchFamily="34" charset="0"/>
            </a:rPr>
            <a:t>thiểu</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thu</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gom</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tái</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sử</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dụng</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và</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b="0" i="0" dirty="0" err="1" smtClean="0">
              <a:latin typeface="Tahoma" panose="020B0604030504040204" pitchFamily="34" charset="0"/>
              <a:ea typeface="Tahoma" panose="020B0604030504040204" pitchFamily="34" charset="0"/>
              <a:cs typeface="Tahoma" panose="020B0604030504040204" pitchFamily="34" charset="0"/>
            </a:rPr>
            <a:t>tái</a:t>
          </a:r>
          <a:r>
            <a:rPr lang="en-US" sz="1600" b="0" i="0" dirty="0" smtClean="0">
              <a:latin typeface="Tahoma" panose="020B0604030504040204" pitchFamily="34" charset="0"/>
              <a:ea typeface="Tahoma" panose="020B0604030504040204" pitchFamily="34" charset="0"/>
              <a:cs typeface="Tahoma" panose="020B0604030504040204" pitchFamily="34" charset="0"/>
            </a:rPr>
            <a:t> </a:t>
          </a:r>
          <a:r>
            <a:rPr lang="en-US" sz="1600" b="0" i="0" dirty="0" err="1" smtClean="0">
              <a:latin typeface="Tahoma" panose="020B0604030504040204" pitchFamily="34" charset="0"/>
              <a:ea typeface="Tahoma" panose="020B0604030504040204" pitchFamily="34" charset="0"/>
              <a:cs typeface="Tahoma" panose="020B0604030504040204" pitchFamily="34" charset="0"/>
            </a:rPr>
            <a:t>chế</a:t>
          </a:r>
          <a:r>
            <a:rPr lang="en-US" sz="1600" b="0" i="0" dirty="0" smtClean="0">
              <a:latin typeface="Tahoma" panose="020B0604030504040204" pitchFamily="34" charset="0"/>
              <a:ea typeface="Tahoma" panose="020B0604030504040204" pitchFamily="34" charset="0"/>
              <a:cs typeface="Tahoma" panose="020B0604030504040204" pitchFamily="34" charset="0"/>
            </a:rPr>
            <a:t> CTR </a:t>
          </a:r>
          <a:r>
            <a:rPr lang="en-US" sz="1600" i="0" dirty="0" err="1" smtClean="0">
              <a:latin typeface="Tahoma" panose="020B0604030504040204" pitchFamily="34" charset="0"/>
              <a:ea typeface="Tahoma" panose="020B0604030504040204" pitchFamily="34" charset="0"/>
              <a:cs typeface="Tahoma" panose="020B0604030504040204" pitchFamily="34" charset="0"/>
            </a:rPr>
            <a:t>thông</a:t>
          </a:r>
          <a:r>
            <a:rPr lang="en-US" sz="1600" i="0" dirty="0" smtClean="0">
              <a:latin typeface="Tahoma" panose="020B0604030504040204" pitchFamily="34" charset="0"/>
              <a:ea typeface="Tahoma" panose="020B0604030504040204" pitchFamily="34" charset="0"/>
              <a:cs typeface="Tahoma" panose="020B0604030504040204" pitchFamily="34" charset="0"/>
            </a:rPr>
            <a:t> qua </a:t>
          </a:r>
          <a:r>
            <a:rPr lang="en-US" sz="1600" i="0" dirty="0" err="1" smtClean="0">
              <a:latin typeface="Tahoma" panose="020B0604030504040204" pitchFamily="34" charset="0"/>
              <a:ea typeface="Tahoma" panose="020B0604030504040204" pitchFamily="34" charset="0"/>
              <a:cs typeface="Tahoma" panose="020B0604030504040204" pitchFamily="34" charset="0"/>
            </a:rPr>
            <a:t>phát</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triển</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và</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ứng</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dụng</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các</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b="1" i="0" dirty="0" err="1" smtClean="0">
              <a:latin typeface="Tahoma" panose="020B0604030504040204" pitchFamily="34" charset="0"/>
              <a:ea typeface="Tahoma" panose="020B0604030504040204" pitchFamily="34" charset="0"/>
              <a:cs typeface="Tahoma" panose="020B0604030504040204" pitchFamily="34" charset="0"/>
            </a:rPr>
            <a:t>mô</a:t>
          </a:r>
          <a:r>
            <a:rPr lang="en-US" sz="1600" b="1" i="0" dirty="0" smtClean="0">
              <a:latin typeface="Tahoma" panose="020B0604030504040204" pitchFamily="34" charset="0"/>
              <a:ea typeface="Tahoma" panose="020B0604030504040204" pitchFamily="34" charset="0"/>
              <a:cs typeface="Tahoma" panose="020B0604030504040204" pitchFamily="34" charset="0"/>
            </a:rPr>
            <a:t> </a:t>
          </a:r>
          <a:r>
            <a:rPr lang="en-US" sz="1600" b="1" i="0" dirty="0" err="1" smtClean="0">
              <a:latin typeface="Tahoma" panose="020B0604030504040204" pitchFamily="34" charset="0"/>
              <a:ea typeface="Tahoma" panose="020B0604030504040204" pitchFamily="34" charset="0"/>
              <a:cs typeface="Tahoma" panose="020B0604030504040204" pitchFamily="34" charset="0"/>
            </a:rPr>
            <a:t>hình</a:t>
          </a:r>
          <a:r>
            <a:rPr lang="en-US" sz="1600" b="1" i="0" dirty="0" smtClean="0">
              <a:latin typeface="Tahoma" panose="020B0604030504040204" pitchFamily="34" charset="0"/>
              <a:ea typeface="Tahoma" panose="020B0604030504040204" pitchFamily="34" charset="0"/>
              <a:cs typeface="Tahoma" panose="020B0604030504040204" pitchFamily="34" charset="0"/>
            </a:rPr>
            <a:t> KTCS</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kinh</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doanh</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dựa</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trên</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nền</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tảng</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số</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các</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dịch</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vụ</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cho</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thuê</a:t>
          </a:r>
          <a:r>
            <a:rPr lang="en-US" sz="1600" i="0" dirty="0" smtClean="0">
              <a:latin typeface="Tahoma" panose="020B0604030504040204" pitchFamily="34" charset="0"/>
              <a:ea typeface="Tahoma" panose="020B0604030504040204" pitchFamily="34" charset="0"/>
              <a:cs typeface="Tahoma" panose="020B0604030504040204" pitchFamily="34" charset="0"/>
            </a:rPr>
            <a:t>. </a:t>
          </a:r>
          <a:endParaRPr lang="en-US" sz="1600" b="0" i="0" dirty="0">
            <a:latin typeface="Tahoma" panose="020B0604030504040204" pitchFamily="34" charset="0"/>
            <a:ea typeface="Tahoma" panose="020B0604030504040204" pitchFamily="34" charset="0"/>
            <a:cs typeface="Tahoma" panose="020B0604030504040204" pitchFamily="34" charset="0"/>
          </a:endParaRPr>
        </a:p>
      </dgm:t>
    </dgm:pt>
    <dgm:pt modelId="{89B54266-0E55-4A9A-9929-9A15BBCF38EB}" type="parTrans" cxnId="{5618ABB4-E16D-4659-B75B-C4B0A71C1CC1}">
      <dgm:prSet/>
      <dgm:spPr/>
      <dgm:t>
        <a:bodyPr/>
        <a:lstStyle/>
        <a:p>
          <a:endParaRPr lang="vi-VN"/>
        </a:p>
      </dgm:t>
    </dgm:pt>
    <dgm:pt modelId="{1F365799-3A79-417F-931C-00B256E955EF}" type="sibTrans" cxnId="{5618ABB4-E16D-4659-B75B-C4B0A71C1CC1}">
      <dgm:prSet/>
      <dgm:spPr/>
      <dgm:t>
        <a:bodyPr/>
        <a:lstStyle/>
        <a:p>
          <a:endParaRPr lang="vi-VN"/>
        </a:p>
      </dgm:t>
    </dgm:pt>
    <dgm:pt modelId="{F05E2190-CA13-4680-8F51-71BF518F1298}">
      <dgm:prSet custT="1"/>
      <dgm:spPr>
        <a:solidFill>
          <a:schemeClr val="accent1">
            <a:alpha val="90000"/>
          </a:schemeClr>
        </a:solidFill>
      </dgm:spPr>
      <dgm:t>
        <a:bodyPr/>
        <a:lstStyle/>
        <a:p>
          <a:pPr>
            <a:lnSpc>
              <a:spcPct val="90000"/>
            </a:lnSpc>
            <a:spcBef>
              <a:spcPts val="600"/>
            </a:spcBef>
            <a:spcAft>
              <a:spcPts val="600"/>
            </a:spcAft>
          </a:pPr>
          <a:r>
            <a:rPr lang="en-US" sz="1600" i="0" dirty="0" err="1" smtClean="0">
              <a:latin typeface="Tahoma" panose="020B0604030504040204" pitchFamily="34" charset="0"/>
              <a:ea typeface="Tahoma" panose="020B0604030504040204" pitchFamily="34" charset="0"/>
              <a:cs typeface="Tahoma" panose="020B0604030504040204" pitchFamily="34" charset="0"/>
            </a:rPr>
            <a:t>Tổ</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chức</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thực</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hiện</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hiệu</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lực</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hiệu</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quả</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các</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quy</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định</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về</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trách</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nhiệm</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của</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nhà</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sản</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xuất</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nhập</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khẩu</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trong</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thu</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hồi</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b="1" i="0" dirty="0" err="1" smtClean="0">
              <a:latin typeface="Tahoma" panose="020B0604030504040204" pitchFamily="34" charset="0"/>
              <a:ea typeface="Tahoma" panose="020B0604030504040204" pitchFamily="34" charset="0"/>
              <a:cs typeface="Tahoma" panose="020B0604030504040204" pitchFamily="34" charset="0"/>
            </a:rPr>
            <a:t>tái</a:t>
          </a:r>
          <a:r>
            <a:rPr lang="en-US" sz="1600" b="1" i="0" dirty="0" smtClean="0">
              <a:latin typeface="Tahoma" panose="020B0604030504040204" pitchFamily="34" charset="0"/>
              <a:ea typeface="Tahoma" panose="020B0604030504040204" pitchFamily="34" charset="0"/>
              <a:cs typeface="Tahoma" panose="020B0604030504040204" pitchFamily="34" charset="0"/>
            </a:rPr>
            <a:t> </a:t>
          </a:r>
          <a:r>
            <a:rPr lang="en-US" sz="1600" b="1" i="0" dirty="0" err="1" smtClean="0">
              <a:latin typeface="Tahoma" panose="020B0604030504040204" pitchFamily="34" charset="0"/>
              <a:ea typeface="Tahoma" panose="020B0604030504040204" pitchFamily="34" charset="0"/>
              <a:cs typeface="Tahoma" panose="020B0604030504040204" pitchFamily="34" charset="0"/>
            </a:rPr>
            <a:t>chế</a:t>
          </a:r>
          <a:r>
            <a:rPr lang="en-US" sz="1600" b="1" i="0" dirty="0" smtClean="0">
              <a:latin typeface="Tahoma" panose="020B0604030504040204" pitchFamily="34" charset="0"/>
              <a:ea typeface="Tahoma" panose="020B0604030504040204" pitchFamily="34" charset="0"/>
              <a:cs typeface="Tahoma" panose="020B0604030504040204" pitchFamily="34" charset="0"/>
            </a:rPr>
            <a:t> </a:t>
          </a:r>
          <a:r>
            <a:rPr lang="en-US" sz="1600" b="0" i="0" dirty="0" err="1" smtClean="0">
              <a:latin typeface="Tahoma" panose="020B0604030504040204" pitchFamily="34" charset="0"/>
              <a:ea typeface="Tahoma" panose="020B0604030504040204" pitchFamily="34" charset="0"/>
              <a:cs typeface="Tahoma" panose="020B0604030504040204" pitchFamily="34" charset="0"/>
            </a:rPr>
            <a:t>sản</a:t>
          </a:r>
          <a:r>
            <a:rPr lang="en-US" sz="1600" b="0" i="0" dirty="0" smtClean="0">
              <a:latin typeface="Tahoma" panose="020B0604030504040204" pitchFamily="34" charset="0"/>
              <a:ea typeface="Tahoma" panose="020B0604030504040204" pitchFamily="34" charset="0"/>
              <a:cs typeface="Tahoma" panose="020B0604030504040204" pitchFamily="34" charset="0"/>
            </a:rPr>
            <a:t> </a:t>
          </a:r>
          <a:r>
            <a:rPr lang="en-US" sz="1600" b="0" i="0" dirty="0" err="1" smtClean="0">
              <a:latin typeface="Tahoma" panose="020B0604030504040204" pitchFamily="34" charset="0"/>
              <a:ea typeface="Tahoma" panose="020B0604030504040204" pitchFamily="34" charset="0"/>
              <a:cs typeface="Tahoma" panose="020B0604030504040204" pitchFamily="34" charset="0"/>
            </a:rPr>
            <a:t>phẩm</a:t>
          </a:r>
          <a:r>
            <a:rPr lang="en-US" sz="1600" b="0" i="0" dirty="0" smtClean="0">
              <a:latin typeface="Tahoma" panose="020B0604030504040204" pitchFamily="34" charset="0"/>
              <a:ea typeface="Tahoma" panose="020B0604030504040204" pitchFamily="34" charset="0"/>
              <a:cs typeface="Tahoma" panose="020B0604030504040204" pitchFamily="34" charset="0"/>
            </a:rPr>
            <a:t>, </a:t>
          </a:r>
          <a:r>
            <a:rPr lang="en-US" sz="1600" b="1" i="0" dirty="0" err="1" smtClean="0">
              <a:latin typeface="Tahoma" panose="020B0604030504040204" pitchFamily="34" charset="0"/>
              <a:ea typeface="Tahoma" panose="020B0604030504040204" pitchFamily="34" charset="0"/>
              <a:cs typeface="Tahoma" panose="020B0604030504040204" pitchFamily="34" charset="0"/>
            </a:rPr>
            <a:t>bao</a:t>
          </a:r>
          <a:r>
            <a:rPr lang="en-US" sz="1600" b="1" i="0" dirty="0" smtClean="0">
              <a:latin typeface="Tahoma" panose="020B0604030504040204" pitchFamily="34" charset="0"/>
              <a:ea typeface="Tahoma" panose="020B0604030504040204" pitchFamily="34" charset="0"/>
              <a:cs typeface="Tahoma" panose="020B0604030504040204" pitchFamily="34" charset="0"/>
            </a:rPr>
            <a:t> </a:t>
          </a:r>
          <a:r>
            <a:rPr lang="en-US" sz="1600" b="1" i="0" dirty="0" err="1" smtClean="0">
              <a:latin typeface="Tahoma" panose="020B0604030504040204" pitchFamily="34" charset="0"/>
              <a:ea typeface="Tahoma" panose="020B0604030504040204" pitchFamily="34" charset="0"/>
              <a:cs typeface="Tahoma" panose="020B0604030504040204" pitchFamily="34" charset="0"/>
            </a:rPr>
            <a:t>bì</a:t>
          </a:r>
          <a:r>
            <a:rPr lang="en-US" sz="1600" b="1" i="0" dirty="0" smtClean="0">
              <a:latin typeface="Tahoma" panose="020B0604030504040204" pitchFamily="34" charset="0"/>
              <a:ea typeface="Tahoma" panose="020B0604030504040204" pitchFamily="34" charset="0"/>
              <a:cs typeface="Tahoma" panose="020B0604030504040204" pitchFamily="34" charset="0"/>
            </a:rPr>
            <a:t> </a:t>
          </a:r>
          <a:r>
            <a:rPr lang="en-US" sz="1600" b="1" i="0" dirty="0" err="1" smtClean="0">
              <a:latin typeface="Tahoma" panose="020B0604030504040204" pitchFamily="34" charset="0"/>
              <a:ea typeface="Tahoma" panose="020B0604030504040204" pitchFamily="34" charset="0"/>
              <a:cs typeface="Tahoma" panose="020B0604030504040204" pitchFamily="34" charset="0"/>
            </a:rPr>
            <a:t>thải</a:t>
          </a:r>
          <a:r>
            <a:rPr lang="en-US" sz="1600" b="1" i="0" dirty="0" smtClean="0">
              <a:latin typeface="Tahoma" panose="020B0604030504040204" pitchFamily="34" charset="0"/>
              <a:ea typeface="Tahoma" panose="020B0604030504040204" pitchFamily="34" charset="0"/>
              <a:cs typeface="Tahoma" panose="020B0604030504040204" pitchFamily="34" charset="0"/>
            </a:rPr>
            <a:t> </a:t>
          </a:r>
          <a:r>
            <a:rPr lang="en-US" sz="1600" b="1" i="0" dirty="0" err="1" smtClean="0">
              <a:latin typeface="Tahoma" panose="020B0604030504040204" pitchFamily="34" charset="0"/>
              <a:ea typeface="Tahoma" panose="020B0604030504040204" pitchFamily="34" charset="0"/>
              <a:cs typeface="Tahoma" panose="020B0604030504040204" pitchFamily="34" charset="0"/>
            </a:rPr>
            <a:t>bỏ</a:t>
          </a:r>
          <a:r>
            <a:rPr lang="en-US" sz="1600" i="0" dirty="0" smtClean="0">
              <a:latin typeface="Tahoma" panose="020B0604030504040204" pitchFamily="34" charset="0"/>
              <a:ea typeface="Tahoma" panose="020B0604030504040204" pitchFamily="34" charset="0"/>
              <a:cs typeface="Tahoma" panose="020B0604030504040204" pitchFamily="34" charset="0"/>
            </a:rPr>
            <a:t> (EPR). </a:t>
          </a:r>
          <a:endParaRPr lang="en-US" sz="1600" b="0" i="0" dirty="0">
            <a:latin typeface="Tahoma" panose="020B0604030504040204" pitchFamily="34" charset="0"/>
            <a:ea typeface="Tahoma" panose="020B0604030504040204" pitchFamily="34" charset="0"/>
            <a:cs typeface="Tahoma" panose="020B0604030504040204" pitchFamily="34" charset="0"/>
          </a:endParaRPr>
        </a:p>
      </dgm:t>
    </dgm:pt>
    <dgm:pt modelId="{D5F25257-7934-406F-B824-DD1375E66D5B}" type="parTrans" cxnId="{13136E7E-E4D1-4906-B26A-C0504B89177A}">
      <dgm:prSet/>
      <dgm:spPr/>
      <dgm:t>
        <a:bodyPr/>
        <a:lstStyle/>
        <a:p>
          <a:endParaRPr lang="vi-VN"/>
        </a:p>
      </dgm:t>
    </dgm:pt>
    <dgm:pt modelId="{25DD2803-E598-401C-A8FF-08570FCFED9E}" type="sibTrans" cxnId="{13136E7E-E4D1-4906-B26A-C0504B89177A}">
      <dgm:prSet/>
      <dgm:spPr/>
      <dgm:t>
        <a:bodyPr/>
        <a:lstStyle/>
        <a:p>
          <a:endParaRPr lang="vi-VN"/>
        </a:p>
      </dgm:t>
    </dgm:pt>
    <dgm:pt modelId="{51A93217-98C8-49F1-87BB-E6A67B7819FC}">
      <dgm:prSet custT="1"/>
      <dgm:spPr>
        <a:solidFill>
          <a:schemeClr val="accent1">
            <a:alpha val="90000"/>
          </a:schemeClr>
        </a:solidFill>
      </dgm:spPr>
      <dgm:t>
        <a:bodyPr/>
        <a:lstStyle/>
        <a:p>
          <a:pPr>
            <a:lnSpc>
              <a:spcPct val="90000"/>
            </a:lnSpc>
            <a:spcBef>
              <a:spcPts val="600"/>
            </a:spcBef>
            <a:spcAft>
              <a:spcPts val="600"/>
            </a:spcAft>
          </a:pPr>
          <a:r>
            <a:rPr lang="en-US" sz="1600" i="0" dirty="0" err="1" smtClean="0">
              <a:latin typeface="Tahoma" panose="020B0604030504040204" pitchFamily="34" charset="0"/>
              <a:ea typeface="Tahoma" panose="020B0604030504040204" pitchFamily="34" charset="0"/>
              <a:cs typeface="Tahoma" panose="020B0604030504040204" pitchFamily="34" charset="0"/>
            </a:rPr>
            <a:t>Tăng</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cường</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b="1" i="0" dirty="0" err="1" smtClean="0">
              <a:latin typeface="Tahoma" panose="020B0604030504040204" pitchFamily="34" charset="0"/>
              <a:ea typeface="Tahoma" panose="020B0604030504040204" pitchFamily="34" charset="0"/>
              <a:cs typeface="Tahoma" panose="020B0604030504040204" pitchFamily="34" charset="0"/>
            </a:rPr>
            <a:t>giảm</a:t>
          </a:r>
          <a:r>
            <a:rPr lang="en-US" sz="1600" b="1" i="0" dirty="0" smtClean="0">
              <a:latin typeface="Tahoma" panose="020B0604030504040204" pitchFamily="34" charset="0"/>
              <a:ea typeface="Tahoma" panose="020B0604030504040204" pitchFamily="34" charset="0"/>
              <a:cs typeface="Tahoma" panose="020B0604030504040204" pitchFamily="34" charset="0"/>
            </a:rPr>
            <a:t> </a:t>
          </a:r>
          <a:r>
            <a:rPr lang="en-US" sz="1600" b="1" i="0" dirty="0" err="1" smtClean="0">
              <a:latin typeface="Tahoma" panose="020B0604030504040204" pitchFamily="34" charset="0"/>
              <a:ea typeface="Tahoma" panose="020B0604030504040204" pitchFamily="34" charset="0"/>
              <a:cs typeface="Tahoma" panose="020B0604030504040204" pitchFamily="34" charset="0"/>
            </a:rPr>
            <a:t>thiểu</a:t>
          </a:r>
          <a:r>
            <a:rPr lang="en-US" sz="1600" b="1"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tái</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sử</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dụng</a:t>
          </a:r>
          <a:r>
            <a:rPr lang="en-US" sz="1600" b="0" i="0" dirty="0" smtClean="0">
              <a:latin typeface="Tahoma" panose="020B0604030504040204" pitchFamily="34" charset="0"/>
              <a:ea typeface="Tahoma" panose="020B0604030504040204" pitchFamily="34" charset="0"/>
              <a:cs typeface="Tahoma" panose="020B0604030504040204" pitchFamily="34" charset="0"/>
            </a:rPr>
            <a:t>, </a:t>
          </a:r>
          <a:r>
            <a:rPr lang="en-US" sz="1600" b="0" i="0" dirty="0" err="1" smtClean="0">
              <a:latin typeface="Tahoma" panose="020B0604030504040204" pitchFamily="34" charset="0"/>
              <a:ea typeface="Tahoma" panose="020B0604030504040204" pitchFamily="34" charset="0"/>
              <a:cs typeface="Tahoma" panose="020B0604030504040204" pitchFamily="34" charset="0"/>
            </a:rPr>
            <a:t>tái</a:t>
          </a:r>
          <a:r>
            <a:rPr lang="en-US" sz="1600" b="0" i="0" dirty="0" smtClean="0">
              <a:latin typeface="Tahoma" panose="020B0604030504040204" pitchFamily="34" charset="0"/>
              <a:ea typeface="Tahoma" panose="020B0604030504040204" pitchFamily="34" charset="0"/>
              <a:cs typeface="Tahoma" panose="020B0604030504040204" pitchFamily="34" charset="0"/>
            </a:rPr>
            <a:t> </a:t>
          </a:r>
          <a:r>
            <a:rPr lang="en-US" sz="1600" b="0" i="0" dirty="0" err="1" smtClean="0">
              <a:latin typeface="Tahoma" panose="020B0604030504040204" pitchFamily="34" charset="0"/>
              <a:ea typeface="Tahoma" panose="020B0604030504040204" pitchFamily="34" charset="0"/>
              <a:cs typeface="Tahoma" panose="020B0604030504040204" pitchFamily="34" charset="0"/>
            </a:rPr>
            <a:t>chế</a:t>
          </a:r>
          <a:r>
            <a:rPr lang="en-US" sz="1600" b="0" i="0" dirty="0" smtClean="0">
              <a:latin typeface="Tahoma" panose="020B0604030504040204" pitchFamily="34" charset="0"/>
              <a:ea typeface="Tahoma" panose="020B0604030504040204" pitchFamily="34" charset="0"/>
              <a:cs typeface="Tahoma" panose="020B0604030504040204" pitchFamily="34" charset="0"/>
            </a:rPr>
            <a:t>, </a:t>
          </a:r>
          <a:r>
            <a:rPr lang="en-US" sz="1600" b="0" i="0" dirty="0" err="1" smtClean="0">
              <a:latin typeface="Tahoma" panose="020B0604030504040204" pitchFamily="34" charset="0"/>
              <a:ea typeface="Tahoma" panose="020B0604030504040204" pitchFamily="34" charset="0"/>
              <a:cs typeface="Tahoma" panose="020B0604030504040204" pitchFamily="34" charset="0"/>
            </a:rPr>
            <a:t>thu</a:t>
          </a:r>
          <a:r>
            <a:rPr lang="en-US" sz="1600" b="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gom</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và</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xử</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i="0" dirty="0" err="1" smtClean="0">
              <a:latin typeface="Tahoma" panose="020B0604030504040204" pitchFamily="34" charset="0"/>
              <a:ea typeface="Tahoma" panose="020B0604030504040204" pitchFamily="34" charset="0"/>
              <a:cs typeface="Tahoma" panose="020B0604030504040204" pitchFamily="34" charset="0"/>
            </a:rPr>
            <a:t>lý</a:t>
          </a:r>
          <a:r>
            <a:rPr lang="en-US" sz="1600" i="0" dirty="0" smtClean="0">
              <a:latin typeface="Tahoma" panose="020B0604030504040204" pitchFamily="34" charset="0"/>
              <a:ea typeface="Tahoma" panose="020B0604030504040204" pitchFamily="34" charset="0"/>
              <a:cs typeface="Tahoma" panose="020B0604030504040204" pitchFamily="34" charset="0"/>
            </a:rPr>
            <a:t> </a:t>
          </a:r>
          <a:r>
            <a:rPr lang="en-US" sz="1600" b="1" i="0" dirty="0" smtClean="0">
              <a:latin typeface="Tahoma" panose="020B0604030504040204" pitchFamily="34" charset="0"/>
              <a:ea typeface="Tahoma" panose="020B0604030504040204" pitchFamily="34" charset="0"/>
              <a:cs typeface="Tahoma" panose="020B0604030504040204" pitchFamily="34" charset="0"/>
            </a:rPr>
            <a:t>CTN.</a:t>
          </a:r>
          <a:r>
            <a:rPr lang="en-US" sz="1600" i="0" dirty="0" smtClean="0">
              <a:latin typeface="Tahoma" panose="020B0604030504040204" pitchFamily="34" charset="0"/>
              <a:ea typeface="Tahoma" panose="020B0604030504040204" pitchFamily="34" charset="0"/>
              <a:cs typeface="Tahoma" panose="020B0604030504040204" pitchFamily="34" charset="0"/>
            </a:rPr>
            <a:t> </a:t>
          </a:r>
          <a:endParaRPr lang="en-US" sz="1600" b="0" i="0" dirty="0">
            <a:latin typeface="Tahoma" panose="020B0604030504040204" pitchFamily="34" charset="0"/>
            <a:ea typeface="Tahoma" panose="020B0604030504040204" pitchFamily="34" charset="0"/>
            <a:cs typeface="Tahoma" panose="020B0604030504040204" pitchFamily="34" charset="0"/>
          </a:endParaRPr>
        </a:p>
      </dgm:t>
    </dgm:pt>
    <dgm:pt modelId="{727166FC-7476-4E30-A732-B66849D41F9E}" type="parTrans" cxnId="{C78A08C7-0FD0-4D44-9770-C9F89E663122}">
      <dgm:prSet/>
      <dgm:spPr/>
      <dgm:t>
        <a:bodyPr/>
        <a:lstStyle/>
        <a:p>
          <a:endParaRPr lang="vi-VN"/>
        </a:p>
      </dgm:t>
    </dgm:pt>
    <dgm:pt modelId="{AEFCC60B-D351-4604-BC42-B6FAF9A2E1A2}" type="sibTrans" cxnId="{C78A08C7-0FD0-4D44-9770-C9F89E663122}">
      <dgm:prSet/>
      <dgm:spPr/>
      <dgm:t>
        <a:bodyPr/>
        <a:lstStyle/>
        <a:p>
          <a:endParaRPr lang="vi-VN"/>
        </a:p>
      </dgm:t>
    </dgm:pt>
    <dgm:pt modelId="{4E258F96-D93B-465E-8189-1206B990285D}" type="pres">
      <dgm:prSet presAssocID="{616016B2-3210-4052-8550-5B27C39493C8}" presName="Name0" presStyleCnt="0">
        <dgm:presLayoutVars>
          <dgm:dir/>
          <dgm:animLvl val="lvl"/>
          <dgm:resizeHandles val="exact"/>
        </dgm:presLayoutVars>
      </dgm:prSet>
      <dgm:spPr/>
      <dgm:t>
        <a:bodyPr/>
        <a:lstStyle/>
        <a:p>
          <a:endParaRPr lang="vi-VN"/>
        </a:p>
      </dgm:t>
    </dgm:pt>
    <dgm:pt modelId="{FCD33704-FFB6-4839-B989-911FFDB71FC9}" type="pres">
      <dgm:prSet presAssocID="{2F8EA2B8-385F-4D42-97BC-D8ECDF16C387}" presName="composite" presStyleCnt="0"/>
      <dgm:spPr/>
    </dgm:pt>
    <dgm:pt modelId="{8D5D724F-C1AA-4383-A2BA-A2C1E9C2176E}" type="pres">
      <dgm:prSet presAssocID="{2F8EA2B8-385F-4D42-97BC-D8ECDF16C387}" presName="parTx" presStyleLbl="alignNode1" presStyleIdx="0" presStyleCnt="1" custScaleY="85208" custLinFactY="-64133" custLinFactNeighborY="-100000">
        <dgm:presLayoutVars>
          <dgm:chMax val="0"/>
          <dgm:chPref val="0"/>
          <dgm:bulletEnabled val="1"/>
        </dgm:presLayoutVars>
      </dgm:prSet>
      <dgm:spPr/>
      <dgm:t>
        <a:bodyPr/>
        <a:lstStyle/>
        <a:p>
          <a:endParaRPr lang="vi-VN"/>
        </a:p>
      </dgm:t>
    </dgm:pt>
    <dgm:pt modelId="{DBAADAE5-7159-4595-8772-82F9F09A5359}" type="pres">
      <dgm:prSet presAssocID="{2F8EA2B8-385F-4D42-97BC-D8ECDF16C387}" presName="desTx" presStyleLbl="alignAccFollowNode1" presStyleIdx="0" presStyleCnt="1" custScaleY="100000" custLinFactNeighborX="178" custLinFactNeighborY="-8664">
        <dgm:presLayoutVars>
          <dgm:bulletEnabled val="1"/>
        </dgm:presLayoutVars>
      </dgm:prSet>
      <dgm:spPr/>
      <dgm:t>
        <a:bodyPr/>
        <a:lstStyle/>
        <a:p>
          <a:endParaRPr lang="vi-VN"/>
        </a:p>
      </dgm:t>
    </dgm:pt>
  </dgm:ptLst>
  <dgm:cxnLst>
    <dgm:cxn modelId="{1F672E37-2DFC-4FC8-B918-D157639CC85F}" type="presOf" srcId="{7B60AAE8-8B98-41F6-B18B-9CDAA10CDB24}" destId="{DBAADAE5-7159-4595-8772-82F9F09A5359}" srcOrd="0" destOrd="1" presId="urn:microsoft.com/office/officeart/2005/8/layout/hList1"/>
    <dgm:cxn modelId="{C78A08C7-0FD0-4D44-9770-C9F89E663122}" srcId="{2F8EA2B8-385F-4D42-97BC-D8ECDF16C387}" destId="{51A93217-98C8-49F1-87BB-E6A67B7819FC}" srcOrd="3" destOrd="0" parTransId="{727166FC-7476-4E30-A732-B66849D41F9E}" sibTransId="{AEFCC60B-D351-4604-BC42-B6FAF9A2E1A2}"/>
    <dgm:cxn modelId="{5618ABB4-E16D-4659-B75B-C4B0A71C1CC1}" srcId="{2F8EA2B8-385F-4D42-97BC-D8ECDF16C387}" destId="{7B60AAE8-8B98-41F6-B18B-9CDAA10CDB24}" srcOrd="1" destOrd="0" parTransId="{89B54266-0E55-4A9A-9929-9A15BBCF38EB}" sibTransId="{1F365799-3A79-417F-931C-00B256E955EF}"/>
    <dgm:cxn modelId="{CB817EED-2E4B-4259-B404-AEA9386606BD}" type="presOf" srcId="{F05E2190-CA13-4680-8F51-71BF518F1298}" destId="{DBAADAE5-7159-4595-8772-82F9F09A5359}" srcOrd="0" destOrd="2" presId="urn:microsoft.com/office/officeart/2005/8/layout/hList1"/>
    <dgm:cxn modelId="{13136E7E-E4D1-4906-B26A-C0504B89177A}" srcId="{2F8EA2B8-385F-4D42-97BC-D8ECDF16C387}" destId="{F05E2190-CA13-4680-8F51-71BF518F1298}" srcOrd="2" destOrd="0" parTransId="{D5F25257-7934-406F-B824-DD1375E66D5B}" sibTransId="{25DD2803-E598-401C-A8FF-08570FCFED9E}"/>
    <dgm:cxn modelId="{DDF70205-0AEA-435A-993C-0FEE2E61D3E6}" type="presOf" srcId="{51A93217-98C8-49F1-87BB-E6A67B7819FC}" destId="{DBAADAE5-7159-4595-8772-82F9F09A5359}" srcOrd="0" destOrd="3" presId="urn:microsoft.com/office/officeart/2005/8/layout/hList1"/>
    <dgm:cxn modelId="{BC8E7B07-43DD-4C39-A9FB-5855D1003A9C}" type="presOf" srcId="{0E61E5F5-8A20-4EBB-9F51-2A05FDEDC317}" destId="{DBAADAE5-7159-4595-8772-82F9F09A5359}" srcOrd="0" destOrd="0" presId="urn:microsoft.com/office/officeart/2005/8/layout/hList1"/>
    <dgm:cxn modelId="{3AA0D7A2-52B4-4A5E-95D1-2263BA4C01BD}" type="presOf" srcId="{2F8EA2B8-385F-4D42-97BC-D8ECDF16C387}" destId="{8D5D724F-C1AA-4383-A2BA-A2C1E9C2176E}" srcOrd="0" destOrd="0" presId="urn:microsoft.com/office/officeart/2005/8/layout/hList1"/>
    <dgm:cxn modelId="{34151EDE-6F52-4D7C-9533-C0108AFDA60B}" srcId="{616016B2-3210-4052-8550-5B27C39493C8}" destId="{2F8EA2B8-385F-4D42-97BC-D8ECDF16C387}" srcOrd="0" destOrd="0" parTransId="{58240325-098A-4AAF-B256-9C48E61F38CE}" sibTransId="{C6E71410-21ED-4495-A874-9237C113345E}"/>
    <dgm:cxn modelId="{82800A2B-82D0-4AFE-A318-00BED443BE17}" srcId="{2F8EA2B8-385F-4D42-97BC-D8ECDF16C387}" destId="{0E61E5F5-8A20-4EBB-9F51-2A05FDEDC317}" srcOrd="0" destOrd="0" parTransId="{457634F3-6EA5-4668-BB38-89D2B2C1396D}" sibTransId="{90AD07FC-A5E9-4207-8238-C1A4417ED005}"/>
    <dgm:cxn modelId="{F6119A7D-2A8B-469C-98FC-EF80982FB81C}" type="presOf" srcId="{616016B2-3210-4052-8550-5B27C39493C8}" destId="{4E258F96-D93B-465E-8189-1206B990285D}" srcOrd="0" destOrd="0" presId="urn:microsoft.com/office/officeart/2005/8/layout/hList1"/>
    <dgm:cxn modelId="{952FE31B-0028-4EFC-A323-17E02218643C}" type="presParOf" srcId="{4E258F96-D93B-465E-8189-1206B990285D}" destId="{FCD33704-FFB6-4839-B989-911FFDB71FC9}" srcOrd="0" destOrd="0" presId="urn:microsoft.com/office/officeart/2005/8/layout/hList1"/>
    <dgm:cxn modelId="{1DB19603-B637-4A52-BFB9-D1FC94FBFB1B}" type="presParOf" srcId="{FCD33704-FFB6-4839-B989-911FFDB71FC9}" destId="{8D5D724F-C1AA-4383-A2BA-A2C1E9C2176E}" srcOrd="0" destOrd="0" presId="urn:microsoft.com/office/officeart/2005/8/layout/hList1"/>
    <dgm:cxn modelId="{1BD36D94-0307-418A-B40E-5752CBDAC2DA}" type="presParOf" srcId="{FCD33704-FFB6-4839-B989-911FFDB71FC9}" destId="{DBAADAE5-7159-4595-8772-82F9F09A535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4FA4F09-C921-4410-B563-D92401B4949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3477D68-4BF9-49D6-9C00-9DA4890C071D}">
      <dgm:prSet custT="1"/>
      <dgm:spPr>
        <a:solidFill>
          <a:schemeClr val="accent5">
            <a:lumMod val="75000"/>
          </a:schemeClr>
        </a:solidFill>
      </dgm:spPr>
      <dgm:t>
        <a:bodyPr/>
        <a:lstStyle/>
        <a:p>
          <a:r>
            <a:rPr lang="vi-VN" sz="1800" b="1" dirty="0" err="1">
              <a:latin typeface="Times New Roman" panose="02020603050405020304" pitchFamily="18" charset="0"/>
              <a:cs typeface="Times New Roman" panose="02020603050405020304" pitchFamily="18" charset="0"/>
            </a:rPr>
            <a:t>Quyết</a:t>
          </a:r>
          <a:r>
            <a:rPr lang="vi-VN" sz="1800" b="1" dirty="0">
              <a:latin typeface="Times New Roman" panose="02020603050405020304" pitchFamily="18" charset="0"/>
              <a:cs typeface="Times New Roman" panose="02020603050405020304" pitchFamily="18" charset="0"/>
            </a:rPr>
            <a:t> </a:t>
          </a:r>
          <a:r>
            <a:rPr lang="vi-VN" sz="1800" b="1" dirty="0" err="1">
              <a:latin typeface="Times New Roman" panose="02020603050405020304" pitchFamily="18" charset="0"/>
              <a:cs typeface="Times New Roman" panose="02020603050405020304" pitchFamily="18" charset="0"/>
            </a:rPr>
            <a:t>định</a:t>
          </a:r>
          <a:r>
            <a:rPr lang="vi-VN" sz="1800" b="1" dirty="0">
              <a:latin typeface="Times New Roman" panose="02020603050405020304" pitchFamily="18" charset="0"/>
              <a:cs typeface="Times New Roman" panose="02020603050405020304" pitchFamily="18" charset="0"/>
            </a:rPr>
            <a:t> </a:t>
          </a:r>
          <a:r>
            <a:rPr lang="vi-VN" sz="1800" b="1" dirty="0" err="1">
              <a:latin typeface="Times New Roman" panose="02020603050405020304" pitchFamily="18" charset="0"/>
              <a:cs typeface="Times New Roman" panose="02020603050405020304" pitchFamily="18" charset="0"/>
            </a:rPr>
            <a:t>số</a:t>
          </a:r>
          <a:r>
            <a:rPr lang="vi-VN" sz="1800" b="1" dirty="0">
              <a:latin typeface="Times New Roman" panose="02020603050405020304" pitchFamily="18" charset="0"/>
              <a:cs typeface="Times New Roman" panose="02020603050405020304" pitchFamily="18" charset="0"/>
            </a:rPr>
            <a:t> 491/QĐ-</a:t>
          </a:r>
          <a:r>
            <a:rPr lang="vi-VN" sz="1800" b="1" dirty="0" err="1">
              <a:latin typeface="Times New Roman" panose="02020603050405020304" pitchFamily="18" charset="0"/>
              <a:cs typeface="Times New Roman" panose="02020603050405020304" pitchFamily="18" charset="0"/>
            </a:rPr>
            <a:t>TTg</a:t>
          </a:r>
          <a:r>
            <a:rPr lang="vi-VN" sz="1800" b="1" dirty="0">
              <a:latin typeface="Times New Roman" panose="02020603050405020304" pitchFamily="18" charset="0"/>
              <a:cs typeface="Times New Roman" panose="02020603050405020304" pitchFamily="18" charset="0"/>
            </a:rPr>
            <a:t> </a:t>
          </a:r>
          <a:r>
            <a:rPr lang="vi-VN" sz="1800" b="1" dirty="0" err="1">
              <a:latin typeface="Times New Roman" panose="02020603050405020304" pitchFamily="18" charset="0"/>
              <a:cs typeface="Times New Roman" panose="02020603050405020304" pitchFamily="18" charset="0"/>
            </a:rPr>
            <a:t>ngày</a:t>
          </a:r>
          <a:r>
            <a:rPr lang="vi-VN" sz="1800" b="1"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0</a:t>
          </a:r>
          <a:r>
            <a:rPr lang="vi-VN" sz="1800" b="1" dirty="0">
              <a:latin typeface="Times New Roman" panose="02020603050405020304" pitchFamily="18" charset="0"/>
              <a:cs typeface="Times New Roman" panose="02020603050405020304" pitchFamily="18" charset="0"/>
            </a:rPr>
            <a:t>7/5/2018 phê </a:t>
          </a:r>
          <a:r>
            <a:rPr lang="vi-VN" sz="1800" b="1" dirty="0" err="1">
              <a:latin typeface="Times New Roman" panose="02020603050405020304" pitchFamily="18" charset="0"/>
              <a:cs typeface="Times New Roman" panose="02020603050405020304" pitchFamily="18" charset="0"/>
            </a:rPr>
            <a:t>duyệt</a:t>
          </a:r>
          <a:r>
            <a:rPr lang="vi-VN" sz="1800" b="1" dirty="0">
              <a:latin typeface="Times New Roman" panose="02020603050405020304" pitchFamily="18" charset="0"/>
              <a:cs typeface="Times New Roman" panose="02020603050405020304" pitchFamily="18" charset="0"/>
            </a:rPr>
            <a:t> </a:t>
          </a:r>
          <a:r>
            <a:rPr lang="vi-VN" sz="1800" b="1" dirty="0" err="1">
              <a:latin typeface="Times New Roman" panose="02020603050405020304" pitchFamily="18" charset="0"/>
              <a:cs typeface="Times New Roman" panose="02020603050405020304" pitchFamily="18" charset="0"/>
            </a:rPr>
            <a:t>điều</a:t>
          </a:r>
          <a:r>
            <a:rPr lang="vi-VN" sz="1800" b="1" dirty="0">
              <a:latin typeface="Times New Roman" panose="02020603050405020304" pitchFamily="18" charset="0"/>
              <a:cs typeface="Times New Roman" panose="02020603050405020304" pitchFamily="18" charset="0"/>
            </a:rPr>
            <a:t> </a:t>
          </a:r>
          <a:r>
            <a:rPr lang="vi-VN" sz="1800" b="1" dirty="0" err="1">
              <a:latin typeface="Times New Roman" panose="02020603050405020304" pitchFamily="18" charset="0"/>
              <a:cs typeface="Times New Roman" panose="02020603050405020304" pitchFamily="18" charset="0"/>
            </a:rPr>
            <a:t>chỉnh</a:t>
          </a:r>
          <a:r>
            <a:rPr lang="vi-VN" sz="1800" b="1" dirty="0">
              <a:latin typeface="Times New Roman" panose="02020603050405020304" pitchFamily="18" charset="0"/>
              <a:cs typeface="Times New Roman" panose="02020603050405020304" pitchFamily="18" charset="0"/>
            </a:rPr>
            <a:t> </a:t>
          </a:r>
          <a:r>
            <a:rPr lang="vi-VN" sz="1800" b="1" dirty="0" err="1">
              <a:latin typeface="Times New Roman" panose="02020603050405020304" pitchFamily="18" charset="0"/>
              <a:cs typeface="Times New Roman" panose="02020603050405020304" pitchFamily="18" charset="0"/>
            </a:rPr>
            <a:t>Chiến</a:t>
          </a:r>
          <a:r>
            <a:rPr lang="vi-VN" sz="1800" b="1" dirty="0">
              <a:latin typeface="Times New Roman" panose="02020603050405020304" pitchFamily="18" charset="0"/>
              <a:cs typeface="Times New Roman" panose="02020603050405020304" pitchFamily="18" charset="0"/>
            </a:rPr>
            <a:t> </a:t>
          </a:r>
          <a:r>
            <a:rPr lang="vi-VN" sz="1800" b="1" dirty="0" err="1">
              <a:latin typeface="Times New Roman" panose="02020603050405020304" pitchFamily="18" charset="0"/>
              <a:cs typeface="Times New Roman" panose="02020603050405020304" pitchFamily="18" charset="0"/>
            </a:rPr>
            <a:t>lược</a:t>
          </a:r>
          <a:r>
            <a:rPr lang="vi-VN" sz="1800" b="1" dirty="0">
              <a:latin typeface="Times New Roman" panose="02020603050405020304" pitchFamily="18" charset="0"/>
              <a:cs typeface="Times New Roman" panose="02020603050405020304" pitchFamily="18" charset="0"/>
            </a:rPr>
            <a:t> </a:t>
          </a:r>
          <a:r>
            <a:rPr lang="vi-VN" sz="1800" b="1" dirty="0" err="1">
              <a:latin typeface="Times New Roman" panose="02020603050405020304" pitchFamily="18" charset="0"/>
              <a:cs typeface="Times New Roman" panose="02020603050405020304" pitchFamily="18" charset="0"/>
            </a:rPr>
            <a:t>quốc</a:t>
          </a:r>
          <a:r>
            <a:rPr lang="vi-VN" sz="1800" b="1" dirty="0">
              <a:latin typeface="Times New Roman" panose="02020603050405020304" pitchFamily="18" charset="0"/>
              <a:cs typeface="Times New Roman" panose="02020603050405020304" pitchFamily="18" charset="0"/>
            </a:rPr>
            <a:t> gia </a:t>
          </a:r>
          <a:r>
            <a:rPr lang="vi-VN" sz="1800" b="1" dirty="0" err="1">
              <a:latin typeface="Times New Roman" panose="02020603050405020304" pitchFamily="18" charset="0"/>
              <a:cs typeface="Times New Roman" panose="02020603050405020304" pitchFamily="18" charset="0"/>
            </a:rPr>
            <a:t>về</a:t>
          </a:r>
          <a:r>
            <a:rPr lang="vi-VN" sz="1800" b="1" dirty="0">
              <a:latin typeface="Times New Roman" panose="02020603050405020304" pitchFamily="18" charset="0"/>
              <a:cs typeface="Times New Roman" panose="02020603050405020304" pitchFamily="18" charset="0"/>
            </a:rPr>
            <a:t> </a:t>
          </a:r>
          <a:r>
            <a:rPr lang="en-US" sz="1800" b="1" dirty="0" smtClean="0">
              <a:latin typeface="Times New Roman" panose="02020603050405020304" pitchFamily="18" charset="0"/>
              <a:cs typeface="Times New Roman" panose="02020603050405020304" pitchFamily="18" charset="0"/>
            </a:rPr>
            <a:t>QLTH</a:t>
          </a:r>
          <a:r>
            <a:rPr lang="vi-VN" sz="1800" b="1" dirty="0" smtClean="0">
              <a:latin typeface="Times New Roman" panose="02020603050405020304" pitchFamily="18" charset="0"/>
              <a:cs typeface="Times New Roman" panose="02020603050405020304" pitchFamily="18" charset="0"/>
            </a:rPr>
            <a:t>CTR </a:t>
          </a:r>
          <a:r>
            <a:rPr lang="vi-VN" sz="1800" b="1" dirty="0" err="1">
              <a:latin typeface="Times New Roman" panose="02020603050405020304" pitchFamily="18" charset="0"/>
              <a:cs typeface="Times New Roman" panose="02020603050405020304" pitchFamily="18" charset="0"/>
            </a:rPr>
            <a:t>đến</a:t>
          </a:r>
          <a:r>
            <a:rPr lang="vi-VN" sz="1800" b="1" dirty="0">
              <a:latin typeface="Times New Roman" panose="02020603050405020304" pitchFamily="18" charset="0"/>
              <a:cs typeface="Times New Roman" panose="02020603050405020304" pitchFamily="18" charset="0"/>
            </a:rPr>
            <a:t> năm 2025, </a:t>
          </a:r>
          <a:r>
            <a:rPr lang="vi-VN" sz="1800" b="1" dirty="0" err="1">
              <a:latin typeface="Times New Roman" panose="02020603050405020304" pitchFamily="18" charset="0"/>
              <a:cs typeface="Times New Roman" panose="02020603050405020304" pitchFamily="18" charset="0"/>
            </a:rPr>
            <a:t>tầm</a:t>
          </a:r>
          <a:r>
            <a:rPr lang="vi-VN" sz="1800" b="1" dirty="0">
              <a:latin typeface="Times New Roman" panose="02020603050405020304" pitchFamily="18" charset="0"/>
              <a:cs typeface="Times New Roman" panose="02020603050405020304" pitchFamily="18" charset="0"/>
            </a:rPr>
            <a:t> </a:t>
          </a:r>
          <a:r>
            <a:rPr lang="vi-VN" sz="1800" b="1" dirty="0" err="1">
              <a:latin typeface="Times New Roman" panose="02020603050405020304" pitchFamily="18" charset="0"/>
              <a:cs typeface="Times New Roman" panose="02020603050405020304" pitchFamily="18" charset="0"/>
            </a:rPr>
            <a:t>nhìn</a:t>
          </a:r>
          <a:r>
            <a:rPr lang="vi-VN" sz="1800" b="1" dirty="0">
              <a:latin typeface="Times New Roman" panose="02020603050405020304" pitchFamily="18" charset="0"/>
              <a:cs typeface="Times New Roman" panose="02020603050405020304" pitchFamily="18" charset="0"/>
            </a:rPr>
            <a:t> </a:t>
          </a:r>
          <a:r>
            <a:rPr lang="vi-VN" sz="1800" b="1" dirty="0" err="1">
              <a:latin typeface="Times New Roman" panose="02020603050405020304" pitchFamily="18" charset="0"/>
              <a:cs typeface="Times New Roman" panose="02020603050405020304" pitchFamily="18" charset="0"/>
            </a:rPr>
            <a:t>đến</a:t>
          </a:r>
          <a:r>
            <a:rPr lang="vi-VN" sz="1800" b="1" dirty="0">
              <a:latin typeface="Times New Roman" panose="02020603050405020304" pitchFamily="18" charset="0"/>
              <a:cs typeface="Times New Roman" panose="02020603050405020304" pitchFamily="18" charset="0"/>
            </a:rPr>
            <a:t> năm 2050 </a:t>
          </a:r>
          <a:endParaRPr lang="en-US" sz="1800" b="1" dirty="0">
            <a:latin typeface="Times New Roman" panose="02020603050405020304" pitchFamily="18" charset="0"/>
            <a:cs typeface="Times New Roman" panose="02020603050405020304" pitchFamily="18" charset="0"/>
          </a:endParaRPr>
        </a:p>
      </dgm:t>
    </dgm:pt>
    <dgm:pt modelId="{B1B51C8A-9B93-48CC-A024-9CBC96FF5BF4}" type="parTrans" cxnId="{5159C2BA-010B-42BF-8DD8-DAFB4771B352}">
      <dgm:prSet/>
      <dgm:spPr/>
      <dgm:t>
        <a:bodyPr/>
        <a:lstStyle/>
        <a:p>
          <a:endParaRPr lang="en-US"/>
        </a:p>
      </dgm:t>
    </dgm:pt>
    <dgm:pt modelId="{97337EAC-AA57-4D61-9EB3-C39F06CE0501}" type="sibTrans" cxnId="{5159C2BA-010B-42BF-8DD8-DAFB4771B352}">
      <dgm:prSet/>
      <dgm:spPr/>
      <dgm:t>
        <a:bodyPr/>
        <a:lstStyle/>
        <a:p>
          <a:endParaRPr lang="en-US"/>
        </a:p>
      </dgm:t>
    </dgm:pt>
    <dgm:pt modelId="{CAA90587-C8BC-42D8-AABE-7970798D8402}">
      <dgm:prSet custT="1"/>
      <dgm:spPr>
        <a:solidFill>
          <a:schemeClr val="accent1">
            <a:alpha val="90000"/>
          </a:schemeClr>
        </a:solidFill>
      </dgm:spPr>
      <dgm:t>
        <a:bodyPr/>
        <a:lstStyle/>
        <a:p>
          <a:pPr algn="just"/>
          <a:r>
            <a:rPr lang="en-US" sz="1600" b="0" i="0" dirty="0" smtClean="0"/>
            <a:t>H</a:t>
          </a:r>
          <a:r>
            <a:rPr lang="vi-VN" sz="1600" b="0" i="0" dirty="0" err="1" smtClean="0"/>
            <a:t>ạn</a:t>
          </a:r>
          <a:r>
            <a:rPr lang="vi-VN" sz="1600" b="0" i="0" dirty="0" smtClean="0"/>
            <a:t> </a:t>
          </a:r>
          <a:r>
            <a:rPr lang="vi-VN" sz="1600" b="0" i="0" dirty="0" err="1" smtClean="0"/>
            <a:t>chế</a:t>
          </a:r>
          <a:r>
            <a:rPr lang="vi-VN" sz="1600" b="0" i="0" dirty="0" smtClean="0"/>
            <a:t> </a:t>
          </a:r>
          <a:r>
            <a:rPr lang="vi-VN" sz="1600" b="0" i="0" dirty="0" err="1" smtClean="0"/>
            <a:t>và</a:t>
          </a:r>
          <a:r>
            <a:rPr lang="vi-VN" sz="1600" b="0" i="0" dirty="0" smtClean="0"/>
            <a:t> </a:t>
          </a:r>
          <a:r>
            <a:rPr lang="vi-VN" sz="1600" b="0" i="0" dirty="0" err="1" smtClean="0"/>
            <a:t>tiến</a:t>
          </a:r>
          <a:r>
            <a:rPr lang="vi-VN" sz="1600" b="0" i="0" dirty="0" smtClean="0"/>
            <a:t> </a:t>
          </a:r>
          <a:r>
            <a:rPr lang="vi-VN" sz="1600" b="0" i="0" dirty="0" err="1" smtClean="0"/>
            <a:t>tới</a:t>
          </a:r>
          <a:r>
            <a:rPr lang="vi-VN" sz="1600" b="0" i="0" dirty="0" smtClean="0"/>
            <a:t> </a:t>
          </a:r>
          <a:r>
            <a:rPr lang="vi-VN" sz="1600" b="0" i="0" dirty="0" err="1" smtClean="0"/>
            <a:t>chấm</a:t>
          </a:r>
          <a:r>
            <a:rPr lang="vi-VN" sz="1600" b="0" i="0" dirty="0" smtClean="0"/>
            <a:t> </a:t>
          </a:r>
          <a:r>
            <a:rPr lang="vi-VN" sz="1600" b="0" i="0" dirty="0" err="1" smtClean="0"/>
            <a:t>dứt</a:t>
          </a:r>
          <a:r>
            <a:rPr lang="vi-VN" sz="1600" b="0" i="0" dirty="0" smtClean="0"/>
            <a:t> </a:t>
          </a:r>
          <a:r>
            <a:rPr lang="vi-VN" sz="1600" b="0" i="0" dirty="0" err="1" smtClean="0"/>
            <a:t>việc</a:t>
          </a:r>
          <a:r>
            <a:rPr lang="vi-VN" sz="1600" b="0" i="0" dirty="0" smtClean="0"/>
            <a:t> </a:t>
          </a:r>
          <a:r>
            <a:rPr lang="vi-VN" sz="1600" b="0" i="0" dirty="0" err="1" smtClean="0"/>
            <a:t>nhập</a:t>
          </a:r>
          <a:r>
            <a:rPr lang="vi-VN" sz="1600" b="0" i="0" dirty="0" smtClean="0"/>
            <a:t> </a:t>
          </a:r>
          <a:r>
            <a:rPr lang="vi-VN" sz="1600" b="0" i="0" dirty="0" err="1" smtClean="0"/>
            <a:t>khẩu</a:t>
          </a:r>
          <a:r>
            <a:rPr lang="vi-VN" sz="1600" b="0" i="0" dirty="0" smtClean="0"/>
            <a:t>, </a:t>
          </a:r>
          <a:r>
            <a:rPr lang="vi-VN" sz="1600" b="0" i="0" dirty="0" err="1" smtClean="0"/>
            <a:t>sản</a:t>
          </a:r>
          <a:r>
            <a:rPr lang="vi-VN" sz="1600" b="0" i="0" dirty="0" smtClean="0"/>
            <a:t> </a:t>
          </a:r>
          <a:r>
            <a:rPr lang="vi-VN" sz="1600" b="0" i="0" dirty="0" err="1" smtClean="0"/>
            <a:t>xuất</a:t>
          </a:r>
          <a:r>
            <a:rPr lang="vi-VN" sz="1600" b="0" i="0" dirty="0" smtClean="0"/>
            <a:t> </a:t>
          </a:r>
          <a:r>
            <a:rPr lang="vi-VN" sz="1600" b="0" i="0" dirty="0" err="1" smtClean="0"/>
            <a:t>và</a:t>
          </a:r>
          <a:r>
            <a:rPr lang="vi-VN" sz="1600" b="0" i="0" dirty="0" smtClean="0"/>
            <a:t> cung </a:t>
          </a:r>
          <a:r>
            <a:rPr lang="vi-VN" sz="1600" b="0" i="0" dirty="0" err="1" smtClean="0"/>
            <a:t>cấp</a:t>
          </a:r>
          <a:r>
            <a:rPr lang="vi-VN" sz="1600" b="0" i="0" dirty="0" smtClean="0"/>
            <a:t> </a:t>
          </a:r>
          <a:r>
            <a:rPr lang="vi-VN" sz="1600" b="0" i="0" dirty="0" err="1" smtClean="0"/>
            <a:t>các</a:t>
          </a:r>
          <a:r>
            <a:rPr lang="vi-VN" sz="1600" b="0" i="0" dirty="0" smtClean="0"/>
            <a:t> </a:t>
          </a:r>
          <a:r>
            <a:rPr lang="vi-VN" sz="1600" b="0" i="0" dirty="0" err="1" smtClean="0"/>
            <a:t>loại</a:t>
          </a:r>
          <a:r>
            <a:rPr lang="vi-VN" sz="1600" b="0" i="0" dirty="0" smtClean="0"/>
            <a:t> </a:t>
          </a:r>
          <a:r>
            <a:rPr lang="vi-VN" sz="1600" b="0" i="0" dirty="0" err="1" smtClean="0"/>
            <a:t>túi</a:t>
          </a:r>
          <a:r>
            <a:rPr lang="vi-VN" sz="1600" b="0" i="0" dirty="0" smtClean="0"/>
            <a:t> </a:t>
          </a:r>
          <a:r>
            <a:rPr lang="vi-VN" sz="1600" b="0" i="0" dirty="0" err="1" smtClean="0"/>
            <a:t>nilon</a:t>
          </a:r>
          <a:r>
            <a:rPr lang="vi-VN" sz="1600" b="0" i="0" dirty="0" smtClean="0"/>
            <a:t> </a:t>
          </a:r>
          <a:r>
            <a:rPr lang="vi-VN" sz="1600" b="0" i="0" dirty="0" err="1" smtClean="0"/>
            <a:t>khó</a:t>
          </a:r>
          <a:r>
            <a:rPr lang="vi-VN" sz="1600" b="0" i="0" dirty="0" smtClean="0"/>
            <a:t> phân </a:t>
          </a:r>
          <a:r>
            <a:rPr lang="vi-VN" sz="1600" b="0" i="0" dirty="0" err="1" smtClean="0"/>
            <a:t>hủy</a:t>
          </a:r>
          <a:r>
            <a:rPr lang="vi-VN" sz="1600" b="0" i="0" dirty="0" smtClean="0"/>
            <a:t> </a:t>
          </a:r>
          <a:r>
            <a:rPr lang="vi-VN" sz="1600" b="0" i="0" dirty="0" err="1" smtClean="0"/>
            <a:t>kể</a:t>
          </a:r>
          <a:r>
            <a:rPr lang="vi-VN" sz="1600" b="0" i="0" dirty="0" smtClean="0"/>
            <a:t> </a:t>
          </a:r>
          <a:r>
            <a:rPr lang="vi-VN" sz="1600" b="0" i="0" dirty="0" err="1" smtClean="0"/>
            <a:t>từ</a:t>
          </a:r>
          <a:r>
            <a:rPr lang="vi-VN" sz="1600" b="0" i="0" dirty="0" smtClean="0"/>
            <a:t> năm 2026 </a:t>
          </a:r>
          <a:r>
            <a:rPr lang="vi-VN" sz="1600" b="0" i="0" dirty="0" err="1" smtClean="0"/>
            <a:t>tại</a:t>
          </a:r>
          <a:r>
            <a:rPr lang="vi-VN" sz="1600" b="0" i="0" dirty="0" smtClean="0"/>
            <a:t> </a:t>
          </a:r>
          <a:r>
            <a:rPr lang="vi-VN" sz="1600" b="0" i="0" dirty="0" err="1" smtClean="0"/>
            <a:t>các</a:t>
          </a:r>
          <a:r>
            <a:rPr lang="vi-VN" sz="1600" b="0" i="0" dirty="0" smtClean="0"/>
            <a:t> trung tâm thương </a:t>
          </a:r>
          <a:r>
            <a:rPr lang="vi-VN" sz="1600" b="0" i="0" dirty="0" err="1" smtClean="0"/>
            <a:t>mại</a:t>
          </a:r>
          <a:r>
            <a:rPr lang="vi-VN" sz="1600" b="0" i="0" dirty="0" smtClean="0"/>
            <a:t>, siêu </a:t>
          </a:r>
          <a:r>
            <a:rPr lang="vi-VN" sz="1600" b="0" i="0" dirty="0" err="1" smtClean="0"/>
            <a:t>thị</a:t>
          </a:r>
          <a:r>
            <a:rPr lang="vi-VN" sz="1600" b="0" i="0" dirty="0" smtClean="0"/>
            <a:t> </a:t>
          </a:r>
          <a:r>
            <a:rPr lang="vi-VN" sz="1600" b="0" i="0" dirty="0" err="1" smtClean="0"/>
            <a:t>phục</a:t>
          </a:r>
          <a:r>
            <a:rPr lang="vi-VN" sz="1600" b="0" i="0" dirty="0" smtClean="0"/>
            <a:t> </a:t>
          </a:r>
          <a:r>
            <a:rPr lang="vi-VN" sz="1600" b="0" i="0" dirty="0" err="1" smtClean="0"/>
            <a:t>vụ</a:t>
          </a:r>
          <a:r>
            <a:rPr lang="vi-VN" sz="1600" b="0" i="0" dirty="0" smtClean="0"/>
            <a:t> cho </a:t>
          </a:r>
          <a:r>
            <a:rPr lang="vi-VN" sz="1600" b="0" i="0" dirty="0" err="1" smtClean="0"/>
            <a:t>mục</a:t>
          </a:r>
          <a:r>
            <a:rPr lang="vi-VN" sz="1600" b="0" i="0" dirty="0" smtClean="0"/>
            <a:t> </a:t>
          </a:r>
          <a:r>
            <a:rPr lang="vi-VN" sz="1600" b="0" i="0" dirty="0" err="1" smtClean="0"/>
            <a:t>đích</a:t>
          </a:r>
          <a:r>
            <a:rPr lang="vi-VN" sz="1600" b="0" i="0" dirty="0" smtClean="0"/>
            <a:t> sinh </a:t>
          </a:r>
          <a:r>
            <a:rPr lang="vi-VN" sz="1600" b="0" i="0" dirty="0" err="1" smtClean="0"/>
            <a:t>hoạt</a:t>
          </a:r>
          <a:endParaRPr lang="en-US" sz="1600" dirty="0">
            <a:latin typeface="Times New Roman" panose="02020603050405020304" pitchFamily="18" charset="0"/>
            <a:cs typeface="Times New Roman" panose="02020603050405020304" pitchFamily="18" charset="0"/>
          </a:endParaRPr>
        </a:p>
      </dgm:t>
    </dgm:pt>
    <dgm:pt modelId="{7B25AD88-39C3-4CAB-8B4D-A0E64B0EBC9A}" type="parTrans" cxnId="{E98E58A5-424D-4D93-97F6-B7E83E036194}">
      <dgm:prSet/>
      <dgm:spPr/>
      <dgm:t>
        <a:bodyPr/>
        <a:lstStyle/>
        <a:p>
          <a:endParaRPr lang="en-US"/>
        </a:p>
      </dgm:t>
    </dgm:pt>
    <dgm:pt modelId="{E9D8BCDC-D752-49F4-8E23-10E12E3C592F}" type="sibTrans" cxnId="{E98E58A5-424D-4D93-97F6-B7E83E036194}">
      <dgm:prSet/>
      <dgm:spPr/>
      <dgm:t>
        <a:bodyPr/>
        <a:lstStyle/>
        <a:p>
          <a:endParaRPr lang="en-US"/>
        </a:p>
      </dgm:t>
    </dgm:pt>
    <dgm:pt modelId="{D80840A8-5339-4D41-9C0B-B0231EF2DE17}">
      <dgm:prSet custT="1"/>
      <dgm:spPr>
        <a:solidFill>
          <a:schemeClr val="accent1">
            <a:alpha val="90000"/>
          </a:schemeClr>
        </a:solidFill>
      </dgm:spPr>
      <dgm:t>
        <a:bodyPr/>
        <a:lstStyle/>
        <a:p>
          <a:pPr algn="just"/>
          <a:r>
            <a:rPr lang="vi-VN" sz="1600" b="0" i="0" dirty="0" err="1" smtClean="0"/>
            <a:t>Thúc</a:t>
          </a:r>
          <a:r>
            <a:rPr lang="vi-VN" sz="1600" b="0" i="0" dirty="0" smtClean="0"/>
            <a:t> </a:t>
          </a:r>
          <a:r>
            <a:rPr lang="vi-VN" sz="1600" b="0" i="0" dirty="0" err="1" smtClean="0"/>
            <a:t>đẩy</a:t>
          </a:r>
          <a:r>
            <a:rPr lang="vi-VN" sz="1600" b="0" i="0" dirty="0" smtClean="0"/>
            <a:t> </a:t>
          </a:r>
          <a:r>
            <a:rPr lang="vi-VN" sz="1600" b="0" i="0" dirty="0" err="1" smtClean="0"/>
            <a:t>giảm</a:t>
          </a:r>
          <a:r>
            <a:rPr lang="vi-VN" sz="1600" b="0" i="0" dirty="0" smtClean="0"/>
            <a:t> </a:t>
          </a:r>
          <a:r>
            <a:rPr lang="vi-VN" sz="1600" b="0" i="0" dirty="0" err="1" smtClean="0"/>
            <a:t>thiểu</a:t>
          </a:r>
          <a:r>
            <a:rPr lang="vi-VN" sz="1600" b="0" i="0" dirty="0" smtClean="0"/>
            <a:t>, </a:t>
          </a:r>
          <a:r>
            <a:rPr lang="vi-VN" sz="1600" b="0" i="0" dirty="0" err="1" smtClean="0"/>
            <a:t>tái</a:t>
          </a:r>
          <a:r>
            <a:rPr lang="vi-VN" sz="1600" b="0" i="0" dirty="0" smtClean="0"/>
            <a:t> </a:t>
          </a:r>
          <a:r>
            <a:rPr lang="vi-VN" sz="1600" b="0" i="0" dirty="0" err="1" smtClean="0"/>
            <a:t>sử</a:t>
          </a:r>
          <a:r>
            <a:rPr lang="vi-VN" sz="1600" b="0" i="0" dirty="0" smtClean="0"/>
            <a:t> </a:t>
          </a:r>
          <a:r>
            <a:rPr lang="vi-VN" sz="1600" b="0" i="0" dirty="0" err="1" smtClean="0"/>
            <a:t>dụng</a:t>
          </a:r>
          <a:r>
            <a:rPr lang="vi-VN" sz="1600" b="0" i="0" dirty="0" smtClean="0"/>
            <a:t>, </a:t>
          </a:r>
          <a:r>
            <a:rPr lang="vi-VN" sz="1600" b="0" i="0" dirty="0" err="1" smtClean="0"/>
            <a:t>tái</a:t>
          </a:r>
          <a:r>
            <a:rPr lang="vi-VN" sz="1600" b="0" i="0" dirty="0" smtClean="0"/>
            <a:t> </a:t>
          </a:r>
          <a:r>
            <a:rPr lang="vi-VN" sz="1600" b="0" i="0" dirty="0" err="1" smtClean="0"/>
            <a:t>chế</a:t>
          </a:r>
          <a:r>
            <a:rPr lang="vi-VN" sz="1600" b="0" i="0" dirty="0" smtClean="0"/>
            <a:t>, </a:t>
          </a:r>
          <a:r>
            <a:rPr lang="vi-VN" sz="1600" b="0" i="0" dirty="0" err="1" smtClean="0"/>
            <a:t>xử</a:t>
          </a:r>
          <a:r>
            <a:rPr lang="vi-VN" sz="1600" b="0" i="0" dirty="0" smtClean="0"/>
            <a:t> </a:t>
          </a:r>
          <a:r>
            <a:rPr lang="vi-VN" sz="1600" b="0" i="0" dirty="0" err="1" smtClean="0"/>
            <a:t>lý</a:t>
          </a:r>
          <a:r>
            <a:rPr lang="vi-VN" sz="1600" b="0" i="0" dirty="0" smtClean="0"/>
            <a:t> </a:t>
          </a:r>
          <a:r>
            <a:rPr lang="vi-VN" sz="1600" b="0" i="0" dirty="0" err="1" smtClean="0"/>
            <a:t>chất</a:t>
          </a:r>
          <a:r>
            <a:rPr lang="vi-VN" sz="1600" b="0" i="0" dirty="0" smtClean="0"/>
            <a:t> </a:t>
          </a:r>
          <a:r>
            <a:rPr lang="vi-VN" sz="1600" b="0" i="0" dirty="0" err="1" smtClean="0"/>
            <a:t>thải</a:t>
          </a:r>
          <a:r>
            <a:rPr lang="vi-VN" sz="1600" b="0" i="0" dirty="0" smtClean="0"/>
            <a:t> </a:t>
          </a:r>
          <a:r>
            <a:rPr lang="vi-VN" sz="1600" b="0" i="0" dirty="0" err="1" smtClean="0"/>
            <a:t>rắn</a:t>
          </a:r>
          <a:r>
            <a:rPr lang="vi-VN" sz="1600" b="0" i="0" dirty="0" smtClean="0"/>
            <a:t> </a:t>
          </a:r>
          <a:r>
            <a:rPr lang="vi-VN" sz="1600" b="0" i="0" dirty="0" err="1" smtClean="0"/>
            <a:t>kết</a:t>
          </a:r>
          <a:r>
            <a:rPr lang="vi-VN" sz="1600" b="0" i="0" dirty="0" smtClean="0"/>
            <a:t> </a:t>
          </a:r>
          <a:r>
            <a:rPr lang="vi-VN" sz="1600" b="0" i="0" dirty="0" err="1" smtClean="0"/>
            <a:t>hợp</a:t>
          </a:r>
          <a:r>
            <a:rPr lang="vi-VN" sz="1600" b="0" i="0" dirty="0" smtClean="0"/>
            <a:t> </a:t>
          </a:r>
          <a:r>
            <a:rPr lang="vi-VN" sz="1600" b="0" i="0" dirty="0" err="1" smtClean="0"/>
            <a:t>với</a:t>
          </a:r>
          <a:r>
            <a:rPr lang="vi-VN" sz="1600" b="0" i="0" dirty="0" smtClean="0"/>
            <a:t> thu </a:t>
          </a:r>
          <a:r>
            <a:rPr lang="vi-VN" sz="1600" b="0" i="0" dirty="0" err="1" smtClean="0"/>
            <a:t>hồi</a:t>
          </a:r>
          <a:r>
            <a:rPr lang="vi-VN" sz="1600" b="0" i="0" dirty="0" smtClean="0"/>
            <a:t> năng </a:t>
          </a:r>
          <a:r>
            <a:rPr lang="vi-VN" sz="1600" b="0" i="0" dirty="0" err="1" smtClean="0"/>
            <a:t>lượng</a:t>
          </a:r>
          <a:r>
            <a:rPr lang="vi-VN" sz="1600" b="0" i="0" dirty="0" smtClean="0"/>
            <a:t> </a:t>
          </a:r>
          <a:r>
            <a:rPr lang="vi-VN" sz="1600" b="0" i="0" dirty="0" err="1" smtClean="0"/>
            <a:t>nhằm</a:t>
          </a:r>
          <a:r>
            <a:rPr lang="vi-VN" sz="1600" b="0" i="0" dirty="0" smtClean="0"/>
            <a:t> </a:t>
          </a:r>
          <a:r>
            <a:rPr lang="vi-VN" sz="1600" b="0" i="0" dirty="0" err="1" smtClean="0"/>
            <a:t>tiết</a:t>
          </a:r>
          <a:r>
            <a:rPr lang="vi-VN" sz="1600" b="0" i="0" dirty="0" smtClean="0"/>
            <a:t> </a:t>
          </a:r>
          <a:r>
            <a:rPr lang="vi-VN" sz="1600" b="0" i="0" dirty="0" err="1" smtClean="0"/>
            <a:t>kiệm</a:t>
          </a:r>
          <a:r>
            <a:rPr lang="vi-VN" sz="1600" b="0" i="0" dirty="0" smtClean="0"/>
            <a:t> </a:t>
          </a:r>
          <a:r>
            <a:rPr lang="vi-VN" sz="1600" b="0" i="0" dirty="0" err="1" smtClean="0"/>
            <a:t>tài</a:t>
          </a:r>
          <a:r>
            <a:rPr lang="vi-VN" sz="1600" b="0" i="0" dirty="0" smtClean="0"/>
            <a:t> nguyên, </a:t>
          </a:r>
          <a:r>
            <a:rPr lang="vi-VN" sz="1600" b="0" i="0" dirty="0" err="1" smtClean="0"/>
            <a:t>hạn</a:t>
          </a:r>
          <a:r>
            <a:rPr lang="vi-VN" sz="1600" b="0" i="0" dirty="0" smtClean="0"/>
            <a:t> </a:t>
          </a:r>
          <a:r>
            <a:rPr lang="vi-VN" sz="1600" b="0" i="0" dirty="0" err="1" smtClean="0"/>
            <a:t>chế</a:t>
          </a:r>
          <a:r>
            <a:rPr lang="vi-VN" sz="1600" b="0" i="0" dirty="0" smtClean="0"/>
            <a:t> gây ô </a:t>
          </a:r>
          <a:r>
            <a:rPr lang="vi-VN" sz="1600" b="0" i="0" dirty="0" err="1" smtClean="0"/>
            <a:t>nhiễm</a:t>
          </a:r>
          <a:r>
            <a:rPr lang="vi-VN" sz="1600" b="0" i="0" dirty="0" smtClean="0"/>
            <a:t> môi </a:t>
          </a:r>
          <a:r>
            <a:rPr lang="vi-VN" sz="1600" b="0" i="0" dirty="0" err="1" smtClean="0"/>
            <a:t>trường</a:t>
          </a:r>
          <a:r>
            <a:rPr lang="vi-VN" sz="1600" b="0" i="0" dirty="0" smtClean="0"/>
            <a:t> do </a:t>
          </a:r>
          <a:r>
            <a:rPr lang="vi-VN" sz="1600" b="0" i="0" dirty="0" err="1" smtClean="0"/>
            <a:t>chất</a:t>
          </a:r>
          <a:r>
            <a:rPr lang="vi-VN" sz="1600" b="0" i="0" dirty="0" smtClean="0"/>
            <a:t> </a:t>
          </a:r>
          <a:r>
            <a:rPr lang="vi-VN" sz="1600" b="0" i="0" dirty="0" err="1" smtClean="0"/>
            <a:t>thải</a:t>
          </a:r>
          <a:r>
            <a:rPr lang="vi-VN" sz="1600" b="0" i="0" dirty="0" smtClean="0"/>
            <a:t> gây ra</a:t>
          </a:r>
          <a:endParaRPr lang="en-US" sz="1600" dirty="0">
            <a:latin typeface="Times New Roman" panose="02020603050405020304" pitchFamily="18" charset="0"/>
            <a:cs typeface="Times New Roman" panose="02020603050405020304" pitchFamily="18" charset="0"/>
          </a:endParaRPr>
        </a:p>
      </dgm:t>
    </dgm:pt>
    <dgm:pt modelId="{ED702206-897B-4E6C-8F8E-893CBB2826A9}" type="parTrans" cxnId="{57701B81-EE6F-4D1E-8292-65D0E2A251E7}">
      <dgm:prSet/>
      <dgm:spPr/>
      <dgm:t>
        <a:bodyPr/>
        <a:lstStyle/>
        <a:p>
          <a:endParaRPr lang="vi-VN"/>
        </a:p>
      </dgm:t>
    </dgm:pt>
    <dgm:pt modelId="{55BF2088-AF57-4E39-8F51-7219D6DFB44E}" type="sibTrans" cxnId="{57701B81-EE6F-4D1E-8292-65D0E2A251E7}">
      <dgm:prSet/>
      <dgm:spPr/>
      <dgm:t>
        <a:bodyPr/>
        <a:lstStyle/>
        <a:p>
          <a:endParaRPr lang="vi-VN"/>
        </a:p>
      </dgm:t>
    </dgm:pt>
    <dgm:pt modelId="{290E330A-3312-4F4D-8F3C-268F9EF12F88}">
      <dgm:prSet custT="1"/>
      <dgm:spPr>
        <a:solidFill>
          <a:schemeClr val="accent1">
            <a:alpha val="90000"/>
          </a:schemeClr>
        </a:solidFill>
      </dgm:spPr>
      <dgm:t>
        <a:bodyPr/>
        <a:lstStyle/>
        <a:p>
          <a:pPr algn="just"/>
          <a:r>
            <a:rPr lang="vi-VN" sz="1600" b="0" i="0" dirty="0" smtClean="0"/>
            <a:t>Nâng cao </a:t>
          </a:r>
          <a:r>
            <a:rPr lang="vi-VN" sz="1600" b="0" i="0" dirty="0" err="1" smtClean="0"/>
            <a:t>nhận</a:t>
          </a:r>
          <a:r>
            <a:rPr lang="vi-VN" sz="1600" b="0" i="0" dirty="0" smtClean="0"/>
            <a:t> </a:t>
          </a:r>
          <a:r>
            <a:rPr lang="vi-VN" sz="1600" b="0" i="0" dirty="0" err="1" smtClean="0"/>
            <a:t>thức</a:t>
          </a:r>
          <a:r>
            <a:rPr lang="vi-VN" sz="1600" b="0" i="0" dirty="0" smtClean="0"/>
            <a:t>, </a:t>
          </a:r>
          <a:r>
            <a:rPr lang="vi-VN" sz="1600" b="0" i="0" dirty="0" err="1" smtClean="0"/>
            <a:t>trách</a:t>
          </a:r>
          <a:r>
            <a:rPr lang="vi-VN" sz="1600" b="0" i="0" dirty="0" smtClean="0"/>
            <a:t> </a:t>
          </a:r>
          <a:r>
            <a:rPr lang="vi-VN" sz="1600" b="0" i="0" dirty="0" err="1" smtClean="0"/>
            <a:t>nhiệm</a:t>
          </a:r>
          <a:r>
            <a:rPr lang="vi-VN" sz="1600" b="0" i="0" dirty="0" smtClean="0"/>
            <a:t> </a:t>
          </a:r>
          <a:r>
            <a:rPr lang="vi-VN" sz="1600" b="0" i="0" dirty="0" err="1" smtClean="0"/>
            <a:t>của</a:t>
          </a:r>
          <a:r>
            <a:rPr lang="vi-VN" sz="1600" b="0" i="0" dirty="0" smtClean="0"/>
            <a:t> </a:t>
          </a:r>
          <a:r>
            <a:rPr lang="vi-VN" sz="1600" b="0" i="0" dirty="0" err="1" smtClean="0"/>
            <a:t>cộng</a:t>
          </a:r>
          <a:r>
            <a:rPr lang="vi-VN" sz="1600" b="0" i="0" dirty="0" smtClean="0"/>
            <a:t> </a:t>
          </a:r>
          <a:r>
            <a:rPr lang="vi-VN" sz="1600" b="0" i="0" dirty="0" err="1" smtClean="0"/>
            <a:t>đồng</a:t>
          </a:r>
          <a:r>
            <a:rPr lang="vi-VN" sz="1600" b="0" i="0" dirty="0" smtClean="0"/>
            <a:t> </a:t>
          </a:r>
          <a:r>
            <a:rPr lang="vi-VN" sz="1600" b="0" i="0" dirty="0" err="1" smtClean="0"/>
            <a:t>về</a:t>
          </a:r>
          <a:r>
            <a:rPr lang="vi-VN" sz="1600" b="0" i="0" dirty="0" smtClean="0"/>
            <a:t> </a:t>
          </a:r>
          <a:r>
            <a:rPr lang="vi-VN" sz="1600" b="0" i="0" dirty="0" err="1" smtClean="0"/>
            <a:t>phòng</a:t>
          </a:r>
          <a:r>
            <a:rPr lang="vi-VN" sz="1600" b="0" i="0" dirty="0" smtClean="0"/>
            <a:t> </a:t>
          </a:r>
          <a:r>
            <a:rPr lang="vi-VN" sz="1600" b="0" i="0" dirty="0" err="1" smtClean="0"/>
            <a:t>ngừa</a:t>
          </a:r>
          <a:r>
            <a:rPr lang="vi-VN" sz="1600" b="0" i="0" dirty="0" smtClean="0"/>
            <a:t>, </a:t>
          </a:r>
          <a:r>
            <a:rPr lang="vi-VN" sz="1600" b="0" i="0" dirty="0" err="1" smtClean="0"/>
            <a:t>giảm</a:t>
          </a:r>
          <a:r>
            <a:rPr lang="vi-VN" sz="1600" b="0" i="0" dirty="0" smtClean="0"/>
            <a:t> </a:t>
          </a:r>
          <a:r>
            <a:rPr lang="vi-VN" sz="1600" b="0" i="0" dirty="0" err="1" smtClean="0"/>
            <a:t>thiểu</a:t>
          </a:r>
          <a:r>
            <a:rPr lang="vi-VN" sz="1600" b="0" i="0" dirty="0" smtClean="0"/>
            <a:t>, </a:t>
          </a:r>
          <a:r>
            <a:rPr lang="vi-VN" sz="1600" b="0" i="0" dirty="0" err="1" smtClean="0"/>
            <a:t>tái</a:t>
          </a:r>
          <a:r>
            <a:rPr lang="vi-VN" sz="1600" b="0" i="0" dirty="0" smtClean="0"/>
            <a:t> </a:t>
          </a:r>
          <a:r>
            <a:rPr lang="vi-VN" sz="1600" b="0" i="0" dirty="0" err="1" smtClean="0"/>
            <a:t>sử</a:t>
          </a:r>
          <a:r>
            <a:rPr lang="vi-VN" sz="1600" b="0" i="0" dirty="0" smtClean="0"/>
            <a:t> </a:t>
          </a:r>
          <a:r>
            <a:rPr lang="vi-VN" sz="1600" b="0" i="0" dirty="0" err="1" smtClean="0"/>
            <a:t>dụng</a:t>
          </a:r>
          <a:r>
            <a:rPr lang="vi-VN" sz="1600" b="0" i="0" dirty="0" smtClean="0"/>
            <a:t>, </a:t>
          </a:r>
          <a:r>
            <a:rPr lang="vi-VN" sz="1600" b="0" i="0" dirty="0" err="1" smtClean="0"/>
            <a:t>tái</a:t>
          </a:r>
          <a:r>
            <a:rPr lang="vi-VN" sz="1600" b="0" i="0" dirty="0" smtClean="0"/>
            <a:t> </a:t>
          </a:r>
          <a:r>
            <a:rPr lang="vi-VN" sz="1600" b="0" i="0" dirty="0" err="1" smtClean="0"/>
            <a:t>chế</a:t>
          </a:r>
          <a:r>
            <a:rPr lang="vi-VN" sz="1600" b="0" i="0" dirty="0" smtClean="0"/>
            <a:t>, </a:t>
          </a:r>
          <a:r>
            <a:rPr lang="vi-VN" sz="1600" b="0" i="0" dirty="0" err="1" smtClean="0"/>
            <a:t>xử</a:t>
          </a:r>
          <a:r>
            <a:rPr lang="vi-VN" sz="1600" b="0" i="0" dirty="0" smtClean="0"/>
            <a:t> </a:t>
          </a:r>
          <a:r>
            <a:rPr lang="vi-VN" sz="1600" b="0" i="0" dirty="0" err="1" smtClean="0"/>
            <a:t>lý</a:t>
          </a:r>
          <a:r>
            <a:rPr lang="vi-VN" sz="1600" b="0" i="0" dirty="0" smtClean="0"/>
            <a:t> </a:t>
          </a:r>
          <a:r>
            <a:rPr lang="vi-VN" sz="1600" b="0" i="0" dirty="0" err="1" smtClean="0"/>
            <a:t>chất</a:t>
          </a:r>
          <a:r>
            <a:rPr lang="vi-VN" sz="1600" b="0" i="0" dirty="0" smtClean="0"/>
            <a:t> </a:t>
          </a:r>
          <a:r>
            <a:rPr lang="vi-VN" sz="1600" b="0" i="0" dirty="0" err="1" smtClean="0"/>
            <a:t>thải</a:t>
          </a:r>
          <a:r>
            <a:rPr lang="vi-VN" sz="1600" b="0" i="0" dirty="0" smtClean="0"/>
            <a:t> </a:t>
          </a:r>
          <a:r>
            <a:rPr lang="vi-VN" sz="1600" b="0" i="0" dirty="0" err="1" smtClean="0"/>
            <a:t>rắn</a:t>
          </a:r>
          <a:r>
            <a:rPr lang="vi-VN" sz="1600" b="0" i="0" dirty="0" smtClean="0"/>
            <a:t>, </a:t>
          </a:r>
          <a:r>
            <a:rPr lang="vi-VN" sz="1600" b="0" i="0" dirty="0" err="1" smtClean="0"/>
            <a:t>hình</a:t>
          </a:r>
          <a:r>
            <a:rPr lang="vi-VN" sz="1600" b="0" i="0" dirty="0" smtClean="0"/>
            <a:t> </a:t>
          </a:r>
          <a:r>
            <a:rPr lang="vi-VN" sz="1600" b="0" i="0" dirty="0" err="1" smtClean="0"/>
            <a:t>thành</a:t>
          </a:r>
          <a:r>
            <a:rPr lang="vi-VN" sz="1600" b="0" i="0" dirty="0" smtClean="0"/>
            <a:t> </a:t>
          </a:r>
          <a:r>
            <a:rPr lang="vi-VN" sz="1600" b="0" i="0" dirty="0" err="1" smtClean="0"/>
            <a:t>lối</a:t>
          </a:r>
          <a:r>
            <a:rPr lang="vi-VN" sz="1600" b="0" i="0" dirty="0" smtClean="0"/>
            <a:t> </a:t>
          </a:r>
          <a:r>
            <a:rPr lang="vi-VN" sz="1600" b="0" i="0" dirty="0" err="1" smtClean="0"/>
            <a:t>sống</a:t>
          </a:r>
          <a:r>
            <a:rPr lang="vi-VN" sz="1600" b="0" i="0" dirty="0" smtClean="0"/>
            <a:t> thân </a:t>
          </a:r>
          <a:r>
            <a:rPr lang="vi-VN" sz="1600" b="0" i="0" dirty="0" err="1" smtClean="0"/>
            <a:t>thiện</a:t>
          </a:r>
          <a:r>
            <a:rPr lang="vi-VN" sz="1600" b="0" i="0" dirty="0" smtClean="0"/>
            <a:t> </a:t>
          </a:r>
          <a:r>
            <a:rPr lang="vi-VN" sz="1600" b="0" i="0" dirty="0" err="1" smtClean="0"/>
            <a:t>với</a:t>
          </a:r>
          <a:r>
            <a:rPr lang="vi-VN" sz="1600" b="0" i="0" dirty="0" smtClean="0"/>
            <a:t> môi </a:t>
          </a:r>
          <a:r>
            <a:rPr lang="vi-VN" sz="1600" b="0" i="0" dirty="0" err="1" smtClean="0"/>
            <a:t>trường</a:t>
          </a:r>
          <a:endParaRPr lang="en-US" sz="1600" dirty="0">
            <a:latin typeface="Times New Roman" panose="02020603050405020304" pitchFamily="18" charset="0"/>
            <a:cs typeface="Times New Roman" panose="02020603050405020304" pitchFamily="18" charset="0"/>
          </a:endParaRPr>
        </a:p>
      </dgm:t>
    </dgm:pt>
    <dgm:pt modelId="{1EC6F3AA-9183-454F-9A8F-258E62D01E5E}" type="parTrans" cxnId="{B8B3101B-CED5-4169-86D5-311EAD561642}">
      <dgm:prSet/>
      <dgm:spPr/>
      <dgm:t>
        <a:bodyPr/>
        <a:lstStyle/>
        <a:p>
          <a:endParaRPr lang="vi-VN"/>
        </a:p>
      </dgm:t>
    </dgm:pt>
    <dgm:pt modelId="{CC177E8F-DFFA-40D2-ACE7-0950C6BB2DE5}" type="sibTrans" cxnId="{B8B3101B-CED5-4169-86D5-311EAD561642}">
      <dgm:prSet/>
      <dgm:spPr/>
      <dgm:t>
        <a:bodyPr/>
        <a:lstStyle/>
        <a:p>
          <a:endParaRPr lang="vi-VN"/>
        </a:p>
      </dgm:t>
    </dgm:pt>
    <dgm:pt modelId="{04A7E8AB-2CE1-4073-BC95-B5D97C0670D6}" type="pres">
      <dgm:prSet presAssocID="{24FA4F09-C921-4410-B563-D92401B49498}" presName="Name0" presStyleCnt="0">
        <dgm:presLayoutVars>
          <dgm:dir/>
          <dgm:animLvl val="lvl"/>
          <dgm:resizeHandles val="exact"/>
        </dgm:presLayoutVars>
      </dgm:prSet>
      <dgm:spPr/>
      <dgm:t>
        <a:bodyPr/>
        <a:lstStyle/>
        <a:p>
          <a:endParaRPr lang="vi-VN"/>
        </a:p>
      </dgm:t>
    </dgm:pt>
    <dgm:pt modelId="{41E0BED5-4D8E-4AAB-AA83-8DA4B1333691}" type="pres">
      <dgm:prSet presAssocID="{53477D68-4BF9-49D6-9C00-9DA4890C071D}" presName="composite" presStyleCnt="0"/>
      <dgm:spPr/>
    </dgm:pt>
    <dgm:pt modelId="{01875C86-DB86-4E77-B8EA-017276006209}" type="pres">
      <dgm:prSet presAssocID="{53477D68-4BF9-49D6-9C00-9DA4890C071D}" presName="parTx" presStyleLbl="alignNode1" presStyleIdx="0" presStyleCnt="1" custScaleY="97194" custLinFactNeighborY="-14753">
        <dgm:presLayoutVars>
          <dgm:chMax val="0"/>
          <dgm:chPref val="0"/>
          <dgm:bulletEnabled val="1"/>
        </dgm:presLayoutVars>
      </dgm:prSet>
      <dgm:spPr/>
      <dgm:t>
        <a:bodyPr/>
        <a:lstStyle/>
        <a:p>
          <a:endParaRPr lang="vi-VN"/>
        </a:p>
      </dgm:t>
    </dgm:pt>
    <dgm:pt modelId="{FC45E8DF-AA01-4721-9839-021FD9436259}" type="pres">
      <dgm:prSet presAssocID="{53477D68-4BF9-49D6-9C00-9DA4890C071D}" presName="desTx" presStyleLbl="alignAccFollowNode1" presStyleIdx="0" presStyleCnt="1" custFlipVert="0" custScaleY="100000" custLinFactNeighborY="-2231">
        <dgm:presLayoutVars>
          <dgm:bulletEnabled val="1"/>
        </dgm:presLayoutVars>
      </dgm:prSet>
      <dgm:spPr/>
      <dgm:t>
        <a:bodyPr/>
        <a:lstStyle/>
        <a:p>
          <a:endParaRPr lang="vi-VN"/>
        </a:p>
      </dgm:t>
    </dgm:pt>
  </dgm:ptLst>
  <dgm:cxnLst>
    <dgm:cxn modelId="{1D502FD2-7AE7-4862-88D3-E616A7FB8D45}" type="presOf" srcId="{290E330A-3312-4F4D-8F3C-268F9EF12F88}" destId="{FC45E8DF-AA01-4721-9839-021FD9436259}" srcOrd="0" destOrd="2" presId="urn:microsoft.com/office/officeart/2005/8/layout/hList1"/>
    <dgm:cxn modelId="{44A74A94-42B7-4AA3-BD72-D9A261A2437E}" type="presOf" srcId="{24FA4F09-C921-4410-B563-D92401B49498}" destId="{04A7E8AB-2CE1-4073-BC95-B5D97C0670D6}" srcOrd="0" destOrd="0" presId="urn:microsoft.com/office/officeart/2005/8/layout/hList1"/>
    <dgm:cxn modelId="{57701B81-EE6F-4D1E-8292-65D0E2A251E7}" srcId="{53477D68-4BF9-49D6-9C00-9DA4890C071D}" destId="{D80840A8-5339-4D41-9C0B-B0231EF2DE17}" srcOrd="1" destOrd="0" parTransId="{ED702206-897B-4E6C-8F8E-893CBB2826A9}" sibTransId="{55BF2088-AF57-4E39-8F51-7219D6DFB44E}"/>
    <dgm:cxn modelId="{B8B3101B-CED5-4169-86D5-311EAD561642}" srcId="{53477D68-4BF9-49D6-9C00-9DA4890C071D}" destId="{290E330A-3312-4F4D-8F3C-268F9EF12F88}" srcOrd="2" destOrd="0" parTransId="{1EC6F3AA-9183-454F-9A8F-258E62D01E5E}" sibTransId="{CC177E8F-DFFA-40D2-ACE7-0950C6BB2DE5}"/>
    <dgm:cxn modelId="{4EE39174-F7E4-46E1-85C2-049738887C2C}" type="presOf" srcId="{53477D68-4BF9-49D6-9C00-9DA4890C071D}" destId="{01875C86-DB86-4E77-B8EA-017276006209}" srcOrd="0" destOrd="0" presId="urn:microsoft.com/office/officeart/2005/8/layout/hList1"/>
    <dgm:cxn modelId="{02B8DAEC-70EB-4CC3-B7C0-1E7EF75558F8}" type="presOf" srcId="{CAA90587-C8BC-42D8-AABE-7970798D8402}" destId="{FC45E8DF-AA01-4721-9839-021FD9436259}" srcOrd="0" destOrd="0" presId="urn:microsoft.com/office/officeart/2005/8/layout/hList1"/>
    <dgm:cxn modelId="{5159C2BA-010B-42BF-8DD8-DAFB4771B352}" srcId="{24FA4F09-C921-4410-B563-D92401B49498}" destId="{53477D68-4BF9-49D6-9C00-9DA4890C071D}" srcOrd="0" destOrd="0" parTransId="{B1B51C8A-9B93-48CC-A024-9CBC96FF5BF4}" sibTransId="{97337EAC-AA57-4D61-9EB3-C39F06CE0501}"/>
    <dgm:cxn modelId="{E98E58A5-424D-4D93-97F6-B7E83E036194}" srcId="{53477D68-4BF9-49D6-9C00-9DA4890C071D}" destId="{CAA90587-C8BC-42D8-AABE-7970798D8402}" srcOrd="0" destOrd="0" parTransId="{7B25AD88-39C3-4CAB-8B4D-A0E64B0EBC9A}" sibTransId="{E9D8BCDC-D752-49F4-8E23-10E12E3C592F}"/>
    <dgm:cxn modelId="{DFADB988-4891-458B-83E9-82EF6A1AA3ED}" type="presOf" srcId="{D80840A8-5339-4D41-9C0B-B0231EF2DE17}" destId="{FC45E8DF-AA01-4721-9839-021FD9436259}" srcOrd="0" destOrd="1" presId="urn:microsoft.com/office/officeart/2005/8/layout/hList1"/>
    <dgm:cxn modelId="{210B1E37-6E1C-4BCF-A0BE-7EC13FCE8570}" type="presParOf" srcId="{04A7E8AB-2CE1-4073-BC95-B5D97C0670D6}" destId="{41E0BED5-4D8E-4AAB-AA83-8DA4B1333691}" srcOrd="0" destOrd="0" presId="urn:microsoft.com/office/officeart/2005/8/layout/hList1"/>
    <dgm:cxn modelId="{184A9634-C24E-4D3D-8A3C-3E98992D2E54}" type="presParOf" srcId="{41E0BED5-4D8E-4AAB-AA83-8DA4B1333691}" destId="{01875C86-DB86-4E77-B8EA-017276006209}" srcOrd="0" destOrd="0" presId="urn:microsoft.com/office/officeart/2005/8/layout/hList1"/>
    <dgm:cxn modelId="{CF3B0DFB-22EC-4068-94F7-30F927B662A5}" type="presParOf" srcId="{41E0BED5-4D8E-4AAB-AA83-8DA4B1333691}" destId="{FC45E8DF-AA01-4721-9839-021FD9436259}"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D880322-256D-40D1-8C67-0AC19376367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A0C4CAE-83DE-437A-8E95-FAA55B09E15F}">
      <dgm:prSet/>
      <dgm:spPr>
        <a:solidFill>
          <a:schemeClr val="accent1"/>
        </a:solidFill>
      </dgm:spPr>
      <dgm:t>
        <a:bodyPr/>
        <a:lstStyle/>
        <a:p>
          <a:pPr algn="just"/>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Thực</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trạng</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sử</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dụng</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và</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thải</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bỏ</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túi</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nylon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khó</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phân</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hủy</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sản</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phẩm</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nhựa</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dùng</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một</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lần</a:t>
          </a:r>
          <a:endParaRPr lang="en-US" dirty="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endParaRPr>
        </a:p>
      </dgm:t>
    </dgm:pt>
    <dgm:pt modelId="{6996BD6C-F84E-462E-9386-D149481BAC58}" type="parTrans" cxnId="{066256E9-0422-4A2C-B543-C5ED3043D7B4}">
      <dgm:prSet/>
      <dgm:spPr/>
      <dgm:t>
        <a:bodyPr/>
        <a:lstStyle/>
        <a:p>
          <a:endParaRPr lang="en-US"/>
        </a:p>
      </dgm:t>
    </dgm:pt>
    <dgm:pt modelId="{12240A28-ABE6-494B-B1C4-546A4466E2DB}" type="sibTrans" cxnId="{066256E9-0422-4A2C-B543-C5ED3043D7B4}">
      <dgm:prSet/>
      <dgm:spPr/>
      <dgm:t>
        <a:bodyPr/>
        <a:lstStyle/>
        <a:p>
          <a:endParaRPr lang="en-US"/>
        </a:p>
      </dgm:t>
    </dgm:pt>
    <dgm:pt modelId="{5B09A626-895D-43FE-93C9-0EE84EFD4816}" type="pres">
      <dgm:prSet presAssocID="{FD880322-256D-40D1-8C67-0AC193763670}" presName="Name0" presStyleCnt="0">
        <dgm:presLayoutVars>
          <dgm:chMax val="7"/>
          <dgm:chPref val="7"/>
          <dgm:dir/>
        </dgm:presLayoutVars>
      </dgm:prSet>
      <dgm:spPr/>
      <dgm:t>
        <a:bodyPr/>
        <a:lstStyle/>
        <a:p>
          <a:endParaRPr lang="vi-VN"/>
        </a:p>
      </dgm:t>
    </dgm:pt>
    <dgm:pt modelId="{D8A2733D-369F-4233-B951-FF6B8EC2D15F}" type="pres">
      <dgm:prSet presAssocID="{FD880322-256D-40D1-8C67-0AC193763670}" presName="Name1" presStyleCnt="0"/>
      <dgm:spPr/>
    </dgm:pt>
    <dgm:pt modelId="{70A5CD1A-1222-401F-A3CB-D30243BFC6BC}" type="pres">
      <dgm:prSet presAssocID="{FD880322-256D-40D1-8C67-0AC193763670}" presName="cycle" presStyleCnt="0"/>
      <dgm:spPr/>
    </dgm:pt>
    <dgm:pt modelId="{6540DDD1-1059-4174-AB52-95145C875C81}" type="pres">
      <dgm:prSet presAssocID="{FD880322-256D-40D1-8C67-0AC193763670}" presName="srcNode" presStyleLbl="node1" presStyleIdx="0" presStyleCnt="1"/>
      <dgm:spPr/>
    </dgm:pt>
    <dgm:pt modelId="{24907E6C-B20E-4435-BAAD-896CFF69C2C3}" type="pres">
      <dgm:prSet presAssocID="{FD880322-256D-40D1-8C67-0AC193763670}" presName="conn" presStyleLbl="parChTrans1D2" presStyleIdx="0" presStyleCnt="1"/>
      <dgm:spPr/>
      <dgm:t>
        <a:bodyPr/>
        <a:lstStyle/>
        <a:p>
          <a:endParaRPr lang="vi-VN"/>
        </a:p>
      </dgm:t>
    </dgm:pt>
    <dgm:pt modelId="{BFD25F26-0062-46DD-9A6F-D8FD1686352A}" type="pres">
      <dgm:prSet presAssocID="{FD880322-256D-40D1-8C67-0AC193763670}" presName="extraNode" presStyleLbl="node1" presStyleIdx="0" presStyleCnt="1"/>
      <dgm:spPr/>
    </dgm:pt>
    <dgm:pt modelId="{C7F6E8BC-88AA-4801-A30F-8DD844C0A470}" type="pres">
      <dgm:prSet presAssocID="{FD880322-256D-40D1-8C67-0AC193763670}" presName="dstNode" presStyleLbl="node1" presStyleIdx="0" presStyleCnt="1"/>
      <dgm:spPr/>
    </dgm:pt>
    <dgm:pt modelId="{742858FD-BC73-4FD7-B49F-76DD5353D1EE}" type="pres">
      <dgm:prSet presAssocID="{3A0C4CAE-83DE-437A-8E95-FAA55B09E15F}" presName="text_1" presStyleLbl="node1" presStyleIdx="0" presStyleCnt="1">
        <dgm:presLayoutVars>
          <dgm:bulletEnabled val="1"/>
        </dgm:presLayoutVars>
      </dgm:prSet>
      <dgm:spPr/>
      <dgm:t>
        <a:bodyPr/>
        <a:lstStyle/>
        <a:p>
          <a:endParaRPr lang="vi-VN"/>
        </a:p>
      </dgm:t>
    </dgm:pt>
    <dgm:pt modelId="{5BC20D2F-855A-4710-A906-946A63D18EE1}" type="pres">
      <dgm:prSet presAssocID="{3A0C4CAE-83DE-437A-8E95-FAA55B09E15F}" presName="accent_1" presStyleCnt="0"/>
      <dgm:spPr/>
    </dgm:pt>
    <dgm:pt modelId="{2A7E7F19-2EFF-4B25-A310-CF9BE7310418}" type="pres">
      <dgm:prSet presAssocID="{3A0C4CAE-83DE-437A-8E95-FAA55B09E15F}" presName="accentRepeatNode" presStyleLbl="solidFgAcc1" presStyleIdx="0" presStyleCnt="1"/>
      <dgm:spPr/>
    </dgm:pt>
  </dgm:ptLst>
  <dgm:cxnLst>
    <dgm:cxn modelId="{C27CD6F3-1C8D-4547-A133-AEFCA9341084}" type="presOf" srcId="{12240A28-ABE6-494B-B1C4-546A4466E2DB}" destId="{24907E6C-B20E-4435-BAAD-896CFF69C2C3}" srcOrd="0" destOrd="0" presId="urn:microsoft.com/office/officeart/2008/layout/VerticalCurvedList"/>
    <dgm:cxn modelId="{3BA376F4-5DA8-4BE9-9B9E-A0EB56DFEC84}" type="presOf" srcId="{3A0C4CAE-83DE-437A-8E95-FAA55B09E15F}" destId="{742858FD-BC73-4FD7-B49F-76DD5353D1EE}" srcOrd="0" destOrd="0" presId="urn:microsoft.com/office/officeart/2008/layout/VerticalCurvedList"/>
    <dgm:cxn modelId="{066256E9-0422-4A2C-B543-C5ED3043D7B4}" srcId="{FD880322-256D-40D1-8C67-0AC193763670}" destId="{3A0C4CAE-83DE-437A-8E95-FAA55B09E15F}" srcOrd="0" destOrd="0" parTransId="{6996BD6C-F84E-462E-9386-D149481BAC58}" sibTransId="{12240A28-ABE6-494B-B1C4-546A4466E2DB}"/>
    <dgm:cxn modelId="{E77F5655-8970-43E7-A3B4-A45A3C031BDE}" type="presOf" srcId="{FD880322-256D-40D1-8C67-0AC193763670}" destId="{5B09A626-895D-43FE-93C9-0EE84EFD4816}" srcOrd="0" destOrd="0" presId="urn:microsoft.com/office/officeart/2008/layout/VerticalCurvedList"/>
    <dgm:cxn modelId="{3BD0BA7B-F607-4C1C-93EF-63EB601AC065}" type="presParOf" srcId="{5B09A626-895D-43FE-93C9-0EE84EFD4816}" destId="{D8A2733D-369F-4233-B951-FF6B8EC2D15F}" srcOrd="0" destOrd="0" presId="urn:microsoft.com/office/officeart/2008/layout/VerticalCurvedList"/>
    <dgm:cxn modelId="{FA49406F-EE12-4455-AD70-4A5A96F58C94}" type="presParOf" srcId="{D8A2733D-369F-4233-B951-FF6B8EC2D15F}" destId="{70A5CD1A-1222-401F-A3CB-D30243BFC6BC}" srcOrd="0" destOrd="0" presId="urn:microsoft.com/office/officeart/2008/layout/VerticalCurvedList"/>
    <dgm:cxn modelId="{DB6A212A-24BA-4545-91AC-30820F0FBA98}" type="presParOf" srcId="{70A5CD1A-1222-401F-A3CB-D30243BFC6BC}" destId="{6540DDD1-1059-4174-AB52-95145C875C81}" srcOrd="0" destOrd="0" presId="urn:microsoft.com/office/officeart/2008/layout/VerticalCurvedList"/>
    <dgm:cxn modelId="{929BBC6C-3EC9-42CC-B2E6-7F13CAFA4BAC}" type="presParOf" srcId="{70A5CD1A-1222-401F-A3CB-D30243BFC6BC}" destId="{24907E6C-B20E-4435-BAAD-896CFF69C2C3}" srcOrd="1" destOrd="0" presId="urn:microsoft.com/office/officeart/2008/layout/VerticalCurvedList"/>
    <dgm:cxn modelId="{7E0F3DD5-6D91-4147-9C48-F2C89D7E3380}" type="presParOf" srcId="{70A5CD1A-1222-401F-A3CB-D30243BFC6BC}" destId="{BFD25F26-0062-46DD-9A6F-D8FD1686352A}" srcOrd="2" destOrd="0" presId="urn:microsoft.com/office/officeart/2008/layout/VerticalCurvedList"/>
    <dgm:cxn modelId="{078839D2-1F9C-4D93-B434-0B9CD6DF1D0B}" type="presParOf" srcId="{70A5CD1A-1222-401F-A3CB-D30243BFC6BC}" destId="{C7F6E8BC-88AA-4801-A30F-8DD844C0A470}" srcOrd="3" destOrd="0" presId="urn:microsoft.com/office/officeart/2008/layout/VerticalCurvedList"/>
    <dgm:cxn modelId="{101DB459-3B5D-4EAF-85CE-9F5C093E7A3E}" type="presParOf" srcId="{D8A2733D-369F-4233-B951-FF6B8EC2D15F}" destId="{742858FD-BC73-4FD7-B49F-76DD5353D1EE}" srcOrd="1" destOrd="0" presId="urn:microsoft.com/office/officeart/2008/layout/VerticalCurvedList"/>
    <dgm:cxn modelId="{E624037E-3285-4BD4-99E2-281E3105250B}" type="presParOf" srcId="{D8A2733D-369F-4233-B951-FF6B8EC2D15F}" destId="{5BC20D2F-855A-4710-A906-946A63D18EE1}" srcOrd="2" destOrd="0" presId="urn:microsoft.com/office/officeart/2008/layout/VerticalCurvedList"/>
    <dgm:cxn modelId="{2981CF2C-50A0-4208-99CA-0A75EECCDD15}" type="presParOf" srcId="{5BC20D2F-855A-4710-A906-946A63D18EE1}" destId="{2A7E7F19-2EFF-4B25-A310-CF9BE731041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D880322-256D-40D1-8C67-0AC19376367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A0C4CAE-83DE-437A-8E95-FAA55B09E15F}">
      <dgm:prSet/>
      <dgm:spPr/>
      <dgm:t>
        <a:bodyPr/>
        <a:lstStyle/>
        <a:p>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Thực</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trạng</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giảm</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thiểu</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loại</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bỏ</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sử</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dụng</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túi</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nylon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khó</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phân</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hủy</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sản</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phẩm</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nhựa</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dùng</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một</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lần</a:t>
          </a:r>
          <a:endParaRPr lang="en-US" b="1" dirty="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endParaRPr>
        </a:p>
      </dgm:t>
    </dgm:pt>
    <dgm:pt modelId="{6996BD6C-F84E-462E-9386-D149481BAC58}" type="parTrans" cxnId="{066256E9-0422-4A2C-B543-C5ED3043D7B4}">
      <dgm:prSet/>
      <dgm:spPr/>
      <dgm:t>
        <a:bodyPr/>
        <a:lstStyle/>
        <a:p>
          <a:endParaRPr lang="en-US"/>
        </a:p>
      </dgm:t>
    </dgm:pt>
    <dgm:pt modelId="{12240A28-ABE6-494B-B1C4-546A4466E2DB}" type="sibTrans" cxnId="{066256E9-0422-4A2C-B543-C5ED3043D7B4}">
      <dgm:prSet/>
      <dgm:spPr/>
      <dgm:t>
        <a:bodyPr/>
        <a:lstStyle/>
        <a:p>
          <a:endParaRPr lang="en-US"/>
        </a:p>
      </dgm:t>
    </dgm:pt>
    <dgm:pt modelId="{5B09A626-895D-43FE-93C9-0EE84EFD4816}" type="pres">
      <dgm:prSet presAssocID="{FD880322-256D-40D1-8C67-0AC193763670}" presName="Name0" presStyleCnt="0">
        <dgm:presLayoutVars>
          <dgm:chMax val="7"/>
          <dgm:chPref val="7"/>
          <dgm:dir/>
        </dgm:presLayoutVars>
      </dgm:prSet>
      <dgm:spPr/>
      <dgm:t>
        <a:bodyPr/>
        <a:lstStyle/>
        <a:p>
          <a:endParaRPr lang="vi-VN"/>
        </a:p>
      </dgm:t>
    </dgm:pt>
    <dgm:pt modelId="{D8A2733D-369F-4233-B951-FF6B8EC2D15F}" type="pres">
      <dgm:prSet presAssocID="{FD880322-256D-40D1-8C67-0AC193763670}" presName="Name1" presStyleCnt="0"/>
      <dgm:spPr/>
    </dgm:pt>
    <dgm:pt modelId="{70A5CD1A-1222-401F-A3CB-D30243BFC6BC}" type="pres">
      <dgm:prSet presAssocID="{FD880322-256D-40D1-8C67-0AC193763670}" presName="cycle" presStyleCnt="0"/>
      <dgm:spPr/>
    </dgm:pt>
    <dgm:pt modelId="{6540DDD1-1059-4174-AB52-95145C875C81}" type="pres">
      <dgm:prSet presAssocID="{FD880322-256D-40D1-8C67-0AC193763670}" presName="srcNode" presStyleLbl="node1" presStyleIdx="0" presStyleCnt="1"/>
      <dgm:spPr/>
    </dgm:pt>
    <dgm:pt modelId="{24907E6C-B20E-4435-BAAD-896CFF69C2C3}" type="pres">
      <dgm:prSet presAssocID="{FD880322-256D-40D1-8C67-0AC193763670}" presName="conn" presStyleLbl="parChTrans1D2" presStyleIdx="0" presStyleCnt="1"/>
      <dgm:spPr/>
      <dgm:t>
        <a:bodyPr/>
        <a:lstStyle/>
        <a:p>
          <a:endParaRPr lang="vi-VN"/>
        </a:p>
      </dgm:t>
    </dgm:pt>
    <dgm:pt modelId="{BFD25F26-0062-46DD-9A6F-D8FD1686352A}" type="pres">
      <dgm:prSet presAssocID="{FD880322-256D-40D1-8C67-0AC193763670}" presName="extraNode" presStyleLbl="node1" presStyleIdx="0" presStyleCnt="1"/>
      <dgm:spPr/>
    </dgm:pt>
    <dgm:pt modelId="{C7F6E8BC-88AA-4801-A30F-8DD844C0A470}" type="pres">
      <dgm:prSet presAssocID="{FD880322-256D-40D1-8C67-0AC193763670}" presName="dstNode" presStyleLbl="node1" presStyleIdx="0" presStyleCnt="1"/>
      <dgm:spPr/>
    </dgm:pt>
    <dgm:pt modelId="{742858FD-BC73-4FD7-B49F-76DD5353D1EE}" type="pres">
      <dgm:prSet presAssocID="{3A0C4CAE-83DE-437A-8E95-FAA55B09E15F}" presName="text_1" presStyleLbl="node1" presStyleIdx="0" presStyleCnt="1">
        <dgm:presLayoutVars>
          <dgm:bulletEnabled val="1"/>
        </dgm:presLayoutVars>
      </dgm:prSet>
      <dgm:spPr/>
      <dgm:t>
        <a:bodyPr/>
        <a:lstStyle/>
        <a:p>
          <a:endParaRPr lang="vi-VN"/>
        </a:p>
      </dgm:t>
    </dgm:pt>
    <dgm:pt modelId="{5BC20D2F-855A-4710-A906-946A63D18EE1}" type="pres">
      <dgm:prSet presAssocID="{3A0C4CAE-83DE-437A-8E95-FAA55B09E15F}" presName="accent_1" presStyleCnt="0"/>
      <dgm:spPr/>
    </dgm:pt>
    <dgm:pt modelId="{2A7E7F19-2EFF-4B25-A310-CF9BE7310418}" type="pres">
      <dgm:prSet presAssocID="{3A0C4CAE-83DE-437A-8E95-FAA55B09E15F}" presName="accentRepeatNode" presStyleLbl="solidFgAcc1" presStyleIdx="0" presStyleCnt="1"/>
      <dgm:spPr/>
      <dgm:t>
        <a:bodyPr/>
        <a:lstStyle/>
        <a:p>
          <a:endParaRPr lang="vi-VN"/>
        </a:p>
      </dgm:t>
    </dgm:pt>
  </dgm:ptLst>
  <dgm:cxnLst>
    <dgm:cxn modelId="{C27CD6F3-1C8D-4547-A133-AEFCA9341084}" type="presOf" srcId="{12240A28-ABE6-494B-B1C4-546A4466E2DB}" destId="{24907E6C-B20E-4435-BAAD-896CFF69C2C3}" srcOrd="0" destOrd="0" presId="urn:microsoft.com/office/officeart/2008/layout/VerticalCurvedList"/>
    <dgm:cxn modelId="{3BA376F4-5DA8-4BE9-9B9E-A0EB56DFEC84}" type="presOf" srcId="{3A0C4CAE-83DE-437A-8E95-FAA55B09E15F}" destId="{742858FD-BC73-4FD7-B49F-76DD5353D1EE}" srcOrd="0" destOrd="0" presId="urn:microsoft.com/office/officeart/2008/layout/VerticalCurvedList"/>
    <dgm:cxn modelId="{066256E9-0422-4A2C-B543-C5ED3043D7B4}" srcId="{FD880322-256D-40D1-8C67-0AC193763670}" destId="{3A0C4CAE-83DE-437A-8E95-FAA55B09E15F}" srcOrd="0" destOrd="0" parTransId="{6996BD6C-F84E-462E-9386-D149481BAC58}" sibTransId="{12240A28-ABE6-494B-B1C4-546A4466E2DB}"/>
    <dgm:cxn modelId="{E77F5655-8970-43E7-A3B4-A45A3C031BDE}" type="presOf" srcId="{FD880322-256D-40D1-8C67-0AC193763670}" destId="{5B09A626-895D-43FE-93C9-0EE84EFD4816}" srcOrd="0" destOrd="0" presId="urn:microsoft.com/office/officeart/2008/layout/VerticalCurvedList"/>
    <dgm:cxn modelId="{3BD0BA7B-F607-4C1C-93EF-63EB601AC065}" type="presParOf" srcId="{5B09A626-895D-43FE-93C9-0EE84EFD4816}" destId="{D8A2733D-369F-4233-B951-FF6B8EC2D15F}" srcOrd="0" destOrd="0" presId="urn:microsoft.com/office/officeart/2008/layout/VerticalCurvedList"/>
    <dgm:cxn modelId="{FA49406F-EE12-4455-AD70-4A5A96F58C94}" type="presParOf" srcId="{D8A2733D-369F-4233-B951-FF6B8EC2D15F}" destId="{70A5CD1A-1222-401F-A3CB-D30243BFC6BC}" srcOrd="0" destOrd="0" presId="urn:microsoft.com/office/officeart/2008/layout/VerticalCurvedList"/>
    <dgm:cxn modelId="{DB6A212A-24BA-4545-91AC-30820F0FBA98}" type="presParOf" srcId="{70A5CD1A-1222-401F-A3CB-D30243BFC6BC}" destId="{6540DDD1-1059-4174-AB52-95145C875C81}" srcOrd="0" destOrd="0" presId="urn:microsoft.com/office/officeart/2008/layout/VerticalCurvedList"/>
    <dgm:cxn modelId="{929BBC6C-3EC9-42CC-B2E6-7F13CAFA4BAC}" type="presParOf" srcId="{70A5CD1A-1222-401F-A3CB-D30243BFC6BC}" destId="{24907E6C-B20E-4435-BAAD-896CFF69C2C3}" srcOrd="1" destOrd="0" presId="urn:microsoft.com/office/officeart/2008/layout/VerticalCurvedList"/>
    <dgm:cxn modelId="{7E0F3DD5-6D91-4147-9C48-F2C89D7E3380}" type="presParOf" srcId="{70A5CD1A-1222-401F-A3CB-D30243BFC6BC}" destId="{BFD25F26-0062-46DD-9A6F-D8FD1686352A}" srcOrd="2" destOrd="0" presId="urn:microsoft.com/office/officeart/2008/layout/VerticalCurvedList"/>
    <dgm:cxn modelId="{078839D2-1F9C-4D93-B434-0B9CD6DF1D0B}" type="presParOf" srcId="{70A5CD1A-1222-401F-A3CB-D30243BFC6BC}" destId="{C7F6E8BC-88AA-4801-A30F-8DD844C0A470}" srcOrd="3" destOrd="0" presId="urn:microsoft.com/office/officeart/2008/layout/VerticalCurvedList"/>
    <dgm:cxn modelId="{101DB459-3B5D-4EAF-85CE-9F5C093E7A3E}" type="presParOf" srcId="{D8A2733D-369F-4233-B951-FF6B8EC2D15F}" destId="{742858FD-BC73-4FD7-B49F-76DD5353D1EE}" srcOrd="1" destOrd="0" presId="urn:microsoft.com/office/officeart/2008/layout/VerticalCurvedList"/>
    <dgm:cxn modelId="{E624037E-3285-4BD4-99E2-281E3105250B}" type="presParOf" srcId="{D8A2733D-369F-4233-B951-FF6B8EC2D15F}" destId="{5BC20D2F-855A-4710-A906-946A63D18EE1}" srcOrd="2" destOrd="0" presId="urn:microsoft.com/office/officeart/2008/layout/VerticalCurvedList"/>
    <dgm:cxn modelId="{2981CF2C-50A0-4208-99CA-0A75EECCDD15}" type="presParOf" srcId="{5BC20D2F-855A-4710-A906-946A63D18EE1}" destId="{2A7E7F19-2EFF-4B25-A310-CF9BE7310418}"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D880322-256D-40D1-8C67-0AC19376367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A0C4CAE-83DE-437A-8E95-FAA55B09E15F}">
      <dgm:prSet custT="1"/>
      <dgm:spPr/>
      <dgm:t>
        <a:bodyPr/>
        <a:lstStyle/>
        <a:p>
          <a:r>
            <a:rPr lang="en-US" sz="21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21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xuất</a:t>
          </a:r>
          <a:r>
            <a:rPr lang="en-US" sz="21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giải</a:t>
          </a:r>
          <a:r>
            <a:rPr lang="en-US" sz="21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pháp</a:t>
          </a:r>
          <a:endParaRPr lang="en-US" sz="2100" b="1"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6996BD6C-F84E-462E-9386-D149481BAC58}" type="parTrans" cxnId="{066256E9-0422-4A2C-B543-C5ED3043D7B4}">
      <dgm:prSet/>
      <dgm:spPr/>
      <dgm:t>
        <a:bodyPr/>
        <a:lstStyle/>
        <a:p>
          <a:endParaRPr lang="en-US"/>
        </a:p>
      </dgm:t>
    </dgm:pt>
    <dgm:pt modelId="{12240A28-ABE6-494B-B1C4-546A4466E2DB}" type="sibTrans" cxnId="{066256E9-0422-4A2C-B543-C5ED3043D7B4}">
      <dgm:prSet/>
      <dgm:spPr/>
      <dgm:t>
        <a:bodyPr/>
        <a:lstStyle/>
        <a:p>
          <a:endParaRPr lang="en-US"/>
        </a:p>
      </dgm:t>
    </dgm:pt>
    <dgm:pt modelId="{5B09A626-895D-43FE-93C9-0EE84EFD4816}" type="pres">
      <dgm:prSet presAssocID="{FD880322-256D-40D1-8C67-0AC193763670}" presName="Name0" presStyleCnt="0">
        <dgm:presLayoutVars>
          <dgm:chMax val="7"/>
          <dgm:chPref val="7"/>
          <dgm:dir/>
        </dgm:presLayoutVars>
      </dgm:prSet>
      <dgm:spPr/>
      <dgm:t>
        <a:bodyPr/>
        <a:lstStyle/>
        <a:p>
          <a:endParaRPr lang="vi-VN"/>
        </a:p>
      </dgm:t>
    </dgm:pt>
    <dgm:pt modelId="{D8A2733D-369F-4233-B951-FF6B8EC2D15F}" type="pres">
      <dgm:prSet presAssocID="{FD880322-256D-40D1-8C67-0AC193763670}" presName="Name1" presStyleCnt="0"/>
      <dgm:spPr/>
    </dgm:pt>
    <dgm:pt modelId="{70A5CD1A-1222-401F-A3CB-D30243BFC6BC}" type="pres">
      <dgm:prSet presAssocID="{FD880322-256D-40D1-8C67-0AC193763670}" presName="cycle" presStyleCnt="0"/>
      <dgm:spPr/>
    </dgm:pt>
    <dgm:pt modelId="{6540DDD1-1059-4174-AB52-95145C875C81}" type="pres">
      <dgm:prSet presAssocID="{FD880322-256D-40D1-8C67-0AC193763670}" presName="srcNode" presStyleLbl="node1" presStyleIdx="0" presStyleCnt="1"/>
      <dgm:spPr/>
    </dgm:pt>
    <dgm:pt modelId="{24907E6C-B20E-4435-BAAD-896CFF69C2C3}" type="pres">
      <dgm:prSet presAssocID="{FD880322-256D-40D1-8C67-0AC193763670}" presName="conn" presStyleLbl="parChTrans1D2" presStyleIdx="0" presStyleCnt="1"/>
      <dgm:spPr/>
      <dgm:t>
        <a:bodyPr/>
        <a:lstStyle/>
        <a:p>
          <a:endParaRPr lang="vi-VN"/>
        </a:p>
      </dgm:t>
    </dgm:pt>
    <dgm:pt modelId="{BFD25F26-0062-46DD-9A6F-D8FD1686352A}" type="pres">
      <dgm:prSet presAssocID="{FD880322-256D-40D1-8C67-0AC193763670}" presName="extraNode" presStyleLbl="node1" presStyleIdx="0" presStyleCnt="1"/>
      <dgm:spPr/>
    </dgm:pt>
    <dgm:pt modelId="{C7F6E8BC-88AA-4801-A30F-8DD844C0A470}" type="pres">
      <dgm:prSet presAssocID="{FD880322-256D-40D1-8C67-0AC193763670}" presName="dstNode" presStyleLbl="node1" presStyleIdx="0" presStyleCnt="1"/>
      <dgm:spPr/>
    </dgm:pt>
    <dgm:pt modelId="{742858FD-BC73-4FD7-B49F-76DD5353D1EE}" type="pres">
      <dgm:prSet presAssocID="{3A0C4CAE-83DE-437A-8E95-FAA55B09E15F}" presName="text_1" presStyleLbl="node1" presStyleIdx="0" presStyleCnt="1">
        <dgm:presLayoutVars>
          <dgm:bulletEnabled val="1"/>
        </dgm:presLayoutVars>
      </dgm:prSet>
      <dgm:spPr/>
      <dgm:t>
        <a:bodyPr/>
        <a:lstStyle/>
        <a:p>
          <a:endParaRPr lang="vi-VN"/>
        </a:p>
      </dgm:t>
    </dgm:pt>
    <dgm:pt modelId="{5BC20D2F-855A-4710-A906-946A63D18EE1}" type="pres">
      <dgm:prSet presAssocID="{3A0C4CAE-83DE-437A-8E95-FAA55B09E15F}" presName="accent_1" presStyleCnt="0"/>
      <dgm:spPr/>
    </dgm:pt>
    <dgm:pt modelId="{2A7E7F19-2EFF-4B25-A310-CF9BE7310418}" type="pres">
      <dgm:prSet presAssocID="{3A0C4CAE-83DE-437A-8E95-FAA55B09E15F}" presName="accentRepeatNode" presStyleLbl="solidFgAcc1" presStyleIdx="0" presStyleCnt="1"/>
      <dgm:spPr/>
      <dgm:t>
        <a:bodyPr/>
        <a:lstStyle/>
        <a:p>
          <a:endParaRPr lang="vi-VN"/>
        </a:p>
      </dgm:t>
    </dgm:pt>
  </dgm:ptLst>
  <dgm:cxnLst>
    <dgm:cxn modelId="{C27CD6F3-1C8D-4547-A133-AEFCA9341084}" type="presOf" srcId="{12240A28-ABE6-494B-B1C4-546A4466E2DB}" destId="{24907E6C-B20E-4435-BAAD-896CFF69C2C3}" srcOrd="0" destOrd="0" presId="urn:microsoft.com/office/officeart/2008/layout/VerticalCurvedList"/>
    <dgm:cxn modelId="{3BA376F4-5DA8-4BE9-9B9E-A0EB56DFEC84}" type="presOf" srcId="{3A0C4CAE-83DE-437A-8E95-FAA55B09E15F}" destId="{742858FD-BC73-4FD7-B49F-76DD5353D1EE}" srcOrd="0" destOrd="0" presId="urn:microsoft.com/office/officeart/2008/layout/VerticalCurvedList"/>
    <dgm:cxn modelId="{066256E9-0422-4A2C-B543-C5ED3043D7B4}" srcId="{FD880322-256D-40D1-8C67-0AC193763670}" destId="{3A0C4CAE-83DE-437A-8E95-FAA55B09E15F}" srcOrd="0" destOrd="0" parTransId="{6996BD6C-F84E-462E-9386-D149481BAC58}" sibTransId="{12240A28-ABE6-494B-B1C4-546A4466E2DB}"/>
    <dgm:cxn modelId="{E77F5655-8970-43E7-A3B4-A45A3C031BDE}" type="presOf" srcId="{FD880322-256D-40D1-8C67-0AC193763670}" destId="{5B09A626-895D-43FE-93C9-0EE84EFD4816}" srcOrd="0" destOrd="0" presId="urn:microsoft.com/office/officeart/2008/layout/VerticalCurvedList"/>
    <dgm:cxn modelId="{3BD0BA7B-F607-4C1C-93EF-63EB601AC065}" type="presParOf" srcId="{5B09A626-895D-43FE-93C9-0EE84EFD4816}" destId="{D8A2733D-369F-4233-B951-FF6B8EC2D15F}" srcOrd="0" destOrd="0" presId="urn:microsoft.com/office/officeart/2008/layout/VerticalCurvedList"/>
    <dgm:cxn modelId="{FA49406F-EE12-4455-AD70-4A5A96F58C94}" type="presParOf" srcId="{D8A2733D-369F-4233-B951-FF6B8EC2D15F}" destId="{70A5CD1A-1222-401F-A3CB-D30243BFC6BC}" srcOrd="0" destOrd="0" presId="urn:microsoft.com/office/officeart/2008/layout/VerticalCurvedList"/>
    <dgm:cxn modelId="{DB6A212A-24BA-4545-91AC-30820F0FBA98}" type="presParOf" srcId="{70A5CD1A-1222-401F-A3CB-D30243BFC6BC}" destId="{6540DDD1-1059-4174-AB52-95145C875C81}" srcOrd="0" destOrd="0" presId="urn:microsoft.com/office/officeart/2008/layout/VerticalCurvedList"/>
    <dgm:cxn modelId="{929BBC6C-3EC9-42CC-B2E6-7F13CAFA4BAC}" type="presParOf" srcId="{70A5CD1A-1222-401F-A3CB-D30243BFC6BC}" destId="{24907E6C-B20E-4435-BAAD-896CFF69C2C3}" srcOrd="1" destOrd="0" presId="urn:microsoft.com/office/officeart/2008/layout/VerticalCurvedList"/>
    <dgm:cxn modelId="{7E0F3DD5-6D91-4147-9C48-F2C89D7E3380}" type="presParOf" srcId="{70A5CD1A-1222-401F-A3CB-D30243BFC6BC}" destId="{BFD25F26-0062-46DD-9A6F-D8FD1686352A}" srcOrd="2" destOrd="0" presId="urn:microsoft.com/office/officeart/2008/layout/VerticalCurvedList"/>
    <dgm:cxn modelId="{078839D2-1F9C-4D93-B434-0B9CD6DF1D0B}" type="presParOf" srcId="{70A5CD1A-1222-401F-A3CB-D30243BFC6BC}" destId="{C7F6E8BC-88AA-4801-A30F-8DD844C0A470}" srcOrd="3" destOrd="0" presId="urn:microsoft.com/office/officeart/2008/layout/VerticalCurvedList"/>
    <dgm:cxn modelId="{101DB459-3B5D-4EAF-85CE-9F5C093E7A3E}" type="presParOf" srcId="{D8A2733D-369F-4233-B951-FF6B8EC2D15F}" destId="{742858FD-BC73-4FD7-B49F-76DD5353D1EE}" srcOrd="1" destOrd="0" presId="urn:microsoft.com/office/officeart/2008/layout/VerticalCurvedList"/>
    <dgm:cxn modelId="{E624037E-3285-4BD4-99E2-281E3105250B}" type="presParOf" srcId="{D8A2733D-369F-4233-B951-FF6B8EC2D15F}" destId="{5BC20D2F-855A-4710-A906-946A63D18EE1}" srcOrd="2" destOrd="0" presId="urn:microsoft.com/office/officeart/2008/layout/VerticalCurvedList"/>
    <dgm:cxn modelId="{2981CF2C-50A0-4208-99CA-0A75EECCDD15}" type="presParOf" srcId="{5BC20D2F-855A-4710-A906-946A63D18EE1}" destId="{2A7E7F19-2EFF-4B25-A310-CF9BE7310418}" srcOrd="0" destOrd="0" presId="urn:microsoft.com/office/officeart/2008/layout/VerticalCurved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880322-256D-40D1-8C67-0AC19376367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A0C4CAE-83DE-437A-8E95-FAA55B09E15F}">
      <dgm:prSet/>
      <dgm:spPr/>
      <dgm:t>
        <a:bodyPr/>
        <a:lstStyle/>
        <a:p>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Thực</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trạng</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giảm</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thiểu</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loại</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bỏ</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sử</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dụng</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túi</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nylon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khó</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phân</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hủy</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sản</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phẩm</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nhựa</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dùng</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lần</a:t>
          </a:r>
          <a:endParaRPr lang="en-US" b="1"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6996BD6C-F84E-462E-9386-D149481BAC58}" type="parTrans" cxnId="{066256E9-0422-4A2C-B543-C5ED3043D7B4}">
      <dgm:prSet/>
      <dgm:spPr/>
      <dgm:t>
        <a:bodyPr/>
        <a:lstStyle/>
        <a:p>
          <a:endParaRPr lang="en-US"/>
        </a:p>
      </dgm:t>
    </dgm:pt>
    <dgm:pt modelId="{12240A28-ABE6-494B-B1C4-546A4466E2DB}" type="sibTrans" cxnId="{066256E9-0422-4A2C-B543-C5ED3043D7B4}">
      <dgm:prSet/>
      <dgm:spPr/>
      <dgm:t>
        <a:bodyPr/>
        <a:lstStyle/>
        <a:p>
          <a:endParaRPr lang="en-US"/>
        </a:p>
      </dgm:t>
    </dgm:pt>
    <dgm:pt modelId="{5B09A626-895D-43FE-93C9-0EE84EFD4816}" type="pres">
      <dgm:prSet presAssocID="{FD880322-256D-40D1-8C67-0AC193763670}" presName="Name0" presStyleCnt="0">
        <dgm:presLayoutVars>
          <dgm:chMax val="7"/>
          <dgm:chPref val="7"/>
          <dgm:dir/>
        </dgm:presLayoutVars>
      </dgm:prSet>
      <dgm:spPr/>
      <dgm:t>
        <a:bodyPr/>
        <a:lstStyle/>
        <a:p>
          <a:endParaRPr lang="vi-VN"/>
        </a:p>
      </dgm:t>
    </dgm:pt>
    <dgm:pt modelId="{D8A2733D-369F-4233-B951-FF6B8EC2D15F}" type="pres">
      <dgm:prSet presAssocID="{FD880322-256D-40D1-8C67-0AC193763670}" presName="Name1" presStyleCnt="0"/>
      <dgm:spPr/>
    </dgm:pt>
    <dgm:pt modelId="{70A5CD1A-1222-401F-A3CB-D30243BFC6BC}" type="pres">
      <dgm:prSet presAssocID="{FD880322-256D-40D1-8C67-0AC193763670}" presName="cycle" presStyleCnt="0"/>
      <dgm:spPr/>
    </dgm:pt>
    <dgm:pt modelId="{6540DDD1-1059-4174-AB52-95145C875C81}" type="pres">
      <dgm:prSet presAssocID="{FD880322-256D-40D1-8C67-0AC193763670}" presName="srcNode" presStyleLbl="node1" presStyleIdx="0" presStyleCnt="1"/>
      <dgm:spPr/>
    </dgm:pt>
    <dgm:pt modelId="{24907E6C-B20E-4435-BAAD-896CFF69C2C3}" type="pres">
      <dgm:prSet presAssocID="{FD880322-256D-40D1-8C67-0AC193763670}" presName="conn" presStyleLbl="parChTrans1D2" presStyleIdx="0" presStyleCnt="1"/>
      <dgm:spPr/>
      <dgm:t>
        <a:bodyPr/>
        <a:lstStyle/>
        <a:p>
          <a:endParaRPr lang="vi-VN"/>
        </a:p>
      </dgm:t>
    </dgm:pt>
    <dgm:pt modelId="{BFD25F26-0062-46DD-9A6F-D8FD1686352A}" type="pres">
      <dgm:prSet presAssocID="{FD880322-256D-40D1-8C67-0AC193763670}" presName="extraNode" presStyleLbl="node1" presStyleIdx="0" presStyleCnt="1"/>
      <dgm:spPr/>
    </dgm:pt>
    <dgm:pt modelId="{C7F6E8BC-88AA-4801-A30F-8DD844C0A470}" type="pres">
      <dgm:prSet presAssocID="{FD880322-256D-40D1-8C67-0AC193763670}" presName="dstNode" presStyleLbl="node1" presStyleIdx="0" presStyleCnt="1"/>
      <dgm:spPr/>
    </dgm:pt>
    <dgm:pt modelId="{742858FD-BC73-4FD7-B49F-76DD5353D1EE}" type="pres">
      <dgm:prSet presAssocID="{3A0C4CAE-83DE-437A-8E95-FAA55B09E15F}" presName="text_1" presStyleLbl="node1" presStyleIdx="0" presStyleCnt="1">
        <dgm:presLayoutVars>
          <dgm:bulletEnabled val="1"/>
        </dgm:presLayoutVars>
      </dgm:prSet>
      <dgm:spPr/>
      <dgm:t>
        <a:bodyPr/>
        <a:lstStyle/>
        <a:p>
          <a:endParaRPr lang="vi-VN"/>
        </a:p>
      </dgm:t>
    </dgm:pt>
    <dgm:pt modelId="{5BC20D2F-855A-4710-A906-946A63D18EE1}" type="pres">
      <dgm:prSet presAssocID="{3A0C4CAE-83DE-437A-8E95-FAA55B09E15F}" presName="accent_1" presStyleCnt="0"/>
      <dgm:spPr/>
    </dgm:pt>
    <dgm:pt modelId="{2A7E7F19-2EFF-4B25-A310-CF9BE7310418}" type="pres">
      <dgm:prSet presAssocID="{3A0C4CAE-83DE-437A-8E95-FAA55B09E15F}" presName="accentRepeatNode" presStyleLbl="solidFgAcc1" presStyleIdx="0" presStyleCnt="1"/>
      <dgm:spPr/>
      <dgm:t>
        <a:bodyPr/>
        <a:lstStyle/>
        <a:p>
          <a:endParaRPr lang="vi-VN"/>
        </a:p>
      </dgm:t>
    </dgm:pt>
  </dgm:ptLst>
  <dgm:cxnLst>
    <dgm:cxn modelId="{C27CD6F3-1C8D-4547-A133-AEFCA9341084}" type="presOf" srcId="{12240A28-ABE6-494B-B1C4-546A4466E2DB}" destId="{24907E6C-B20E-4435-BAAD-896CFF69C2C3}" srcOrd="0" destOrd="0" presId="urn:microsoft.com/office/officeart/2008/layout/VerticalCurvedList"/>
    <dgm:cxn modelId="{3BA376F4-5DA8-4BE9-9B9E-A0EB56DFEC84}" type="presOf" srcId="{3A0C4CAE-83DE-437A-8E95-FAA55B09E15F}" destId="{742858FD-BC73-4FD7-B49F-76DD5353D1EE}" srcOrd="0" destOrd="0" presId="urn:microsoft.com/office/officeart/2008/layout/VerticalCurvedList"/>
    <dgm:cxn modelId="{066256E9-0422-4A2C-B543-C5ED3043D7B4}" srcId="{FD880322-256D-40D1-8C67-0AC193763670}" destId="{3A0C4CAE-83DE-437A-8E95-FAA55B09E15F}" srcOrd="0" destOrd="0" parTransId="{6996BD6C-F84E-462E-9386-D149481BAC58}" sibTransId="{12240A28-ABE6-494B-B1C4-546A4466E2DB}"/>
    <dgm:cxn modelId="{E77F5655-8970-43E7-A3B4-A45A3C031BDE}" type="presOf" srcId="{FD880322-256D-40D1-8C67-0AC193763670}" destId="{5B09A626-895D-43FE-93C9-0EE84EFD4816}" srcOrd="0" destOrd="0" presId="urn:microsoft.com/office/officeart/2008/layout/VerticalCurvedList"/>
    <dgm:cxn modelId="{3BD0BA7B-F607-4C1C-93EF-63EB601AC065}" type="presParOf" srcId="{5B09A626-895D-43FE-93C9-0EE84EFD4816}" destId="{D8A2733D-369F-4233-B951-FF6B8EC2D15F}" srcOrd="0" destOrd="0" presId="urn:microsoft.com/office/officeart/2008/layout/VerticalCurvedList"/>
    <dgm:cxn modelId="{FA49406F-EE12-4455-AD70-4A5A96F58C94}" type="presParOf" srcId="{D8A2733D-369F-4233-B951-FF6B8EC2D15F}" destId="{70A5CD1A-1222-401F-A3CB-D30243BFC6BC}" srcOrd="0" destOrd="0" presId="urn:microsoft.com/office/officeart/2008/layout/VerticalCurvedList"/>
    <dgm:cxn modelId="{DB6A212A-24BA-4545-91AC-30820F0FBA98}" type="presParOf" srcId="{70A5CD1A-1222-401F-A3CB-D30243BFC6BC}" destId="{6540DDD1-1059-4174-AB52-95145C875C81}" srcOrd="0" destOrd="0" presId="urn:microsoft.com/office/officeart/2008/layout/VerticalCurvedList"/>
    <dgm:cxn modelId="{929BBC6C-3EC9-42CC-B2E6-7F13CAFA4BAC}" type="presParOf" srcId="{70A5CD1A-1222-401F-A3CB-D30243BFC6BC}" destId="{24907E6C-B20E-4435-BAAD-896CFF69C2C3}" srcOrd="1" destOrd="0" presId="urn:microsoft.com/office/officeart/2008/layout/VerticalCurvedList"/>
    <dgm:cxn modelId="{7E0F3DD5-6D91-4147-9C48-F2C89D7E3380}" type="presParOf" srcId="{70A5CD1A-1222-401F-A3CB-D30243BFC6BC}" destId="{BFD25F26-0062-46DD-9A6F-D8FD1686352A}" srcOrd="2" destOrd="0" presId="urn:microsoft.com/office/officeart/2008/layout/VerticalCurvedList"/>
    <dgm:cxn modelId="{078839D2-1F9C-4D93-B434-0B9CD6DF1D0B}" type="presParOf" srcId="{70A5CD1A-1222-401F-A3CB-D30243BFC6BC}" destId="{C7F6E8BC-88AA-4801-A30F-8DD844C0A470}" srcOrd="3" destOrd="0" presId="urn:microsoft.com/office/officeart/2008/layout/VerticalCurvedList"/>
    <dgm:cxn modelId="{101DB459-3B5D-4EAF-85CE-9F5C093E7A3E}" type="presParOf" srcId="{D8A2733D-369F-4233-B951-FF6B8EC2D15F}" destId="{742858FD-BC73-4FD7-B49F-76DD5353D1EE}" srcOrd="1" destOrd="0" presId="urn:microsoft.com/office/officeart/2008/layout/VerticalCurvedList"/>
    <dgm:cxn modelId="{E624037E-3285-4BD4-99E2-281E3105250B}" type="presParOf" srcId="{D8A2733D-369F-4233-B951-FF6B8EC2D15F}" destId="{5BC20D2F-855A-4710-A906-946A63D18EE1}" srcOrd="2" destOrd="0" presId="urn:microsoft.com/office/officeart/2008/layout/VerticalCurvedList"/>
    <dgm:cxn modelId="{2981CF2C-50A0-4208-99CA-0A75EECCDD15}" type="presParOf" srcId="{5BC20D2F-855A-4710-A906-946A63D18EE1}" destId="{2A7E7F19-2EFF-4B25-A310-CF9BE7310418}"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880322-256D-40D1-8C67-0AC19376367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A0C4CAE-83DE-437A-8E95-FAA55B09E15F}">
      <dgm:prSet custT="1"/>
      <dgm:spPr/>
      <dgm:t>
        <a:bodyPr/>
        <a:lstStyle/>
        <a:p>
          <a:r>
            <a:rPr lang="en-US" sz="21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21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xuất</a:t>
          </a:r>
          <a:r>
            <a:rPr lang="en-US" sz="21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giải</a:t>
          </a:r>
          <a:r>
            <a:rPr lang="en-US" sz="21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pháp</a:t>
          </a:r>
          <a:endParaRPr lang="en-US" sz="2100" b="1"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6996BD6C-F84E-462E-9386-D149481BAC58}" type="parTrans" cxnId="{066256E9-0422-4A2C-B543-C5ED3043D7B4}">
      <dgm:prSet/>
      <dgm:spPr/>
      <dgm:t>
        <a:bodyPr/>
        <a:lstStyle/>
        <a:p>
          <a:endParaRPr lang="en-US"/>
        </a:p>
      </dgm:t>
    </dgm:pt>
    <dgm:pt modelId="{12240A28-ABE6-494B-B1C4-546A4466E2DB}" type="sibTrans" cxnId="{066256E9-0422-4A2C-B543-C5ED3043D7B4}">
      <dgm:prSet/>
      <dgm:spPr/>
      <dgm:t>
        <a:bodyPr/>
        <a:lstStyle/>
        <a:p>
          <a:endParaRPr lang="en-US"/>
        </a:p>
      </dgm:t>
    </dgm:pt>
    <dgm:pt modelId="{5B09A626-895D-43FE-93C9-0EE84EFD4816}" type="pres">
      <dgm:prSet presAssocID="{FD880322-256D-40D1-8C67-0AC193763670}" presName="Name0" presStyleCnt="0">
        <dgm:presLayoutVars>
          <dgm:chMax val="7"/>
          <dgm:chPref val="7"/>
          <dgm:dir/>
        </dgm:presLayoutVars>
      </dgm:prSet>
      <dgm:spPr/>
      <dgm:t>
        <a:bodyPr/>
        <a:lstStyle/>
        <a:p>
          <a:endParaRPr lang="vi-VN"/>
        </a:p>
      </dgm:t>
    </dgm:pt>
    <dgm:pt modelId="{D8A2733D-369F-4233-B951-FF6B8EC2D15F}" type="pres">
      <dgm:prSet presAssocID="{FD880322-256D-40D1-8C67-0AC193763670}" presName="Name1" presStyleCnt="0"/>
      <dgm:spPr/>
    </dgm:pt>
    <dgm:pt modelId="{70A5CD1A-1222-401F-A3CB-D30243BFC6BC}" type="pres">
      <dgm:prSet presAssocID="{FD880322-256D-40D1-8C67-0AC193763670}" presName="cycle" presStyleCnt="0"/>
      <dgm:spPr/>
    </dgm:pt>
    <dgm:pt modelId="{6540DDD1-1059-4174-AB52-95145C875C81}" type="pres">
      <dgm:prSet presAssocID="{FD880322-256D-40D1-8C67-0AC193763670}" presName="srcNode" presStyleLbl="node1" presStyleIdx="0" presStyleCnt="1"/>
      <dgm:spPr/>
    </dgm:pt>
    <dgm:pt modelId="{24907E6C-B20E-4435-BAAD-896CFF69C2C3}" type="pres">
      <dgm:prSet presAssocID="{FD880322-256D-40D1-8C67-0AC193763670}" presName="conn" presStyleLbl="parChTrans1D2" presStyleIdx="0" presStyleCnt="1"/>
      <dgm:spPr/>
      <dgm:t>
        <a:bodyPr/>
        <a:lstStyle/>
        <a:p>
          <a:endParaRPr lang="vi-VN"/>
        </a:p>
      </dgm:t>
    </dgm:pt>
    <dgm:pt modelId="{BFD25F26-0062-46DD-9A6F-D8FD1686352A}" type="pres">
      <dgm:prSet presAssocID="{FD880322-256D-40D1-8C67-0AC193763670}" presName="extraNode" presStyleLbl="node1" presStyleIdx="0" presStyleCnt="1"/>
      <dgm:spPr/>
    </dgm:pt>
    <dgm:pt modelId="{C7F6E8BC-88AA-4801-A30F-8DD844C0A470}" type="pres">
      <dgm:prSet presAssocID="{FD880322-256D-40D1-8C67-0AC193763670}" presName="dstNode" presStyleLbl="node1" presStyleIdx="0" presStyleCnt="1"/>
      <dgm:spPr/>
    </dgm:pt>
    <dgm:pt modelId="{742858FD-BC73-4FD7-B49F-76DD5353D1EE}" type="pres">
      <dgm:prSet presAssocID="{3A0C4CAE-83DE-437A-8E95-FAA55B09E15F}" presName="text_1" presStyleLbl="node1" presStyleIdx="0" presStyleCnt="1">
        <dgm:presLayoutVars>
          <dgm:bulletEnabled val="1"/>
        </dgm:presLayoutVars>
      </dgm:prSet>
      <dgm:spPr/>
      <dgm:t>
        <a:bodyPr/>
        <a:lstStyle/>
        <a:p>
          <a:endParaRPr lang="vi-VN"/>
        </a:p>
      </dgm:t>
    </dgm:pt>
    <dgm:pt modelId="{5BC20D2F-855A-4710-A906-946A63D18EE1}" type="pres">
      <dgm:prSet presAssocID="{3A0C4CAE-83DE-437A-8E95-FAA55B09E15F}" presName="accent_1" presStyleCnt="0"/>
      <dgm:spPr/>
    </dgm:pt>
    <dgm:pt modelId="{2A7E7F19-2EFF-4B25-A310-CF9BE7310418}" type="pres">
      <dgm:prSet presAssocID="{3A0C4CAE-83DE-437A-8E95-FAA55B09E15F}" presName="accentRepeatNode" presStyleLbl="solidFgAcc1" presStyleIdx="0" presStyleCnt="1"/>
      <dgm:spPr/>
      <dgm:t>
        <a:bodyPr/>
        <a:lstStyle/>
        <a:p>
          <a:endParaRPr lang="vi-VN"/>
        </a:p>
      </dgm:t>
    </dgm:pt>
  </dgm:ptLst>
  <dgm:cxnLst>
    <dgm:cxn modelId="{C27CD6F3-1C8D-4547-A133-AEFCA9341084}" type="presOf" srcId="{12240A28-ABE6-494B-B1C4-546A4466E2DB}" destId="{24907E6C-B20E-4435-BAAD-896CFF69C2C3}" srcOrd="0" destOrd="0" presId="urn:microsoft.com/office/officeart/2008/layout/VerticalCurvedList"/>
    <dgm:cxn modelId="{3BA376F4-5DA8-4BE9-9B9E-A0EB56DFEC84}" type="presOf" srcId="{3A0C4CAE-83DE-437A-8E95-FAA55B09E15F}" destId="{742858FD-BC73-4FD7-B49F-76DD5353D1EE}" srcOrd="0" destOrd="0" presId="urn:microsoft.com/office/officeart/2008/layout/VerticalCurvedList"/>
    <dgm:cxn modelId="{066256E9-0422-4A2C-B543-C5ED3043D7B4}" srcId="{FD880322-256D-40D1-8C67-0AC193763670}" destId="{3A0C4CAE-83DE-437A-8E95-FAA55B09E15F}" srcOrd="0" destOrd="0" parTransId="{6996BD6C-F84E-462E-9386-D149481BAC58}" sibTransId="{12240A28-ABE6-494B-B1C4-546A4466E2DB}"/>
    <dgm:cxn modelId="{E77F5655-8970-43E7-A3B4-A45A3C031BDE}" type="presOf" srcId="{FD880322-256D-40D1-8C67-0AC193763670}" destId="{5B09A626-895D-43FE-93C9-0EE84EFD4816}" srcOrd="0" destOrd="0" presId="urn:microsoft.com/office/officeart/2008/layout/VerticalCurvedList"/>
    <dgm:cxn modelId="{3BD0BA7B-F607-4C1C-93EF-63EB601AC065}" type="presParOf" srcId="{5B09A626-895D-43FE-93C9-0EE84EFD4816}" destId="{D8A2733D-369F-4233-B951-FF6B8EC2D15F}" srcOrd="0" destOrd="0" presId="urn:microsoft.com/office/officeart/2008/layout/VerticalCurvedList"/>
    <dgm:cxn modelId="{FA49406F-EE12-4455-AD70-4A5A96F58C94}" type="presParOf" srcId="{D8A2733D-369F-4233-B951-FF6B8EC2D15F}" destId="{70A5CD1A-1222-401F-A3CB-D30243BFC6BC}" srcOrd="0" destOrd="0" presId="urn:microsoft.com/office/officeart/2008/layout/VerticalCurvedList"/>
    <dgm:cxn modelId="{DB6A212A-24BA-4545-91AC-30820F0FBA98}" type="presParOf" srcId="{70A5CD1A-1222-401F-A3CB-D30243BFC6BC}" destId="{6540DDD1-1059-4174-AB52-95145C875C81}" srcOrd="0" destOrd="0" presId="urn:microsoft.com/office/officeart/2008/layout/VerticalCurvedList"/>
    <dgm:cxn modelId="{929BBC6C-3EC9-42CC-B2E6-7F13CAFA4BAC}" type="presParOf" srcId="{70A5CD1A-1222-401F-A3CB-D30243BFC6BC}" destId="{24907E6C-B20E-4435-BAAD-896CFF69C2C3}" srcOrd="1" destOrd="0" presId="urn:microsoft.com/office/officeart/2008/layout/VerticalCurvedList"/>
    <dgm:cxn modelId="{7E0F3DD5-6D91-4147-9C48-F2C89D7E3380}" type="presParOf" srcId="{70A5CD1A-1222-401F-A3CB-D30243BFC6BC}" destId="{BFD25F26-0062-46DD-9A6F-D8FD1686352A}" srcOrd="2" destOrd="0" presId="urn:microsoft.com/office/officeart/2008/layout/VerticalCurvedList"/>
    <dgm:cxn modelId="{078839D2-1F9C-4D93-B434-0B9CD6DF1D0B}" type="presParOf" srcId="{70A5CD1A-1222-401F-A3CB-D30243BFC6BC}" destId="{C7F6E8BC-88AA-4801-A30F-8DD844C0A470}" srcOrd="3" destOrd="0" presId="urn:microsoft.com/office/officeart/2008/layout/VerticalCurvedList"/>
    <dgm:cxn modelId="{101DB459-3B5D-4EAF-85CE-9F5C093E7A3E}" type="presParOf" srcId="{D8A2733D-369F-4233-B951-FF6B8EC2D15F}" destId="{742858FD-BC73-4FD7-B49F-76DD5353D1EE}" srcOrd="1" destOrd="0" presId="urn:microsoft.com/office/officeart/2008/layout/VerticalCurvedList"/>
    <dgm:cxn modelId="{E624037E-3285-4BD4-99E2-281E3105250B}" type="presParOf" srcId="{D8A2733D-369F-4233-B951-FF6B8EC2D15F}" destId="{5BC20D2F-855A-4710-A906-946A63D18EE1}" srcOrd="2" destOrd="0" presId="urn:microsoft.com/office/officeart/2008/layout/VerticalCurvedList"/>
    <dgm:cxn modelId="{2981CF2C-50A0-4208-99CA-0A75EECCDD15}" type="presParOf" srcId="{5BC20D2F-855A-4710-A906-946A63D18EE1}" destId="{2A7E7F19-2EFF-4B25-A310-CF9BE7310418}" srcOrd="0" destOrd="0" presId="urn:microsoft.com/office/officeart/2008/layout/VerticalCurved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AFBD43-95EA-E24C-B8E6-18E6C798153A}" type="doc">
      <dgm:prSet loTypeId="urn:microsoft.com/office/officeart/2009/3/layout/HorizontalOrganizationChart" loCatId="" qsTypeId="urn:microsoft.com/office/officeart/2005/8/quickstyle/simple1" qsCatId="simple" csTypeId="urn:microsoft.com/office/officeart/2005/8/colors/colorful1" csCatId="colorful" phldr="1"/>
      <dgm:spPr/>
      <dgm:t>
        <a:bodyPr/>
        <a:lstStyle/>
        <a:p>
          <a:endParaRPr lang="en-US"/>
        </a:p>
      </dgm:t>
    </dgm:pt>
    <dgm:pt modelId="{456168CC-D22F-2247-986A-7D6308F98E06}">
      <dgm:prSet phldrT="[Text]" custT="1"/>
      <dgm:spPr>
        <a:solidFill>
          <a:srgbClr val="CC6600"/>
        </a:solidFill>
      </dgm:spPr>
      <dgm:t>
        <a:bodyPr/>
        <a:lstStyle/>
        <a:p>
          <a:r>
            <a:rPr lang="en-US" sz="1200" b="1" dirty="0" err="1">
              <a:latin typeface="Cambria" panose="02040503050406030204" pitchFamily="18" charset="0"/>
            </a:rPr>
            <a:t>Tái</a:t>
          </a:r>
          <a:r>
            <a:rPr lang="en-US" sz="1200" b="1" dirty="0">
              <a:latin typeface="Cambria" panose="02040503050406030204" pitchFamily="18" charset="0"/>
            </a:rPr>
            <a:t> </a:t>
          </a:r>
          <a:r>
            <a:rPr lang="en-US" sz="1200" b="1" dirty="0" err="1">
              <a:latin typeface="Cambria" panose="02040503050406030204" pitchFamily="18" charset="0"/>
            </a:rPr>
            <a:t>chế</a:t>
          </a:r>
          <a:r>
            <a:rPr lang="en-US" sz="1200" b="1" dirty="0">
              <a:latin typeface="Cambria" panose="02040503050406030204" pitchFamily="18" charset="0"/>
            </a:rPr>
            <a:t> </a:t>
          </a:r>
          <a:r>
            <a:rPr lang="en-US" sz="1200" b="1" dirty="0" err="1">
              <a:latin typeface="Cambria" panose="02040503050406030204" pitchFamily="18" charset="0"/>
            </a:rPr>
            <a:t>và</a:t>
          </a:r>
          <a:r>
            <a:rPr lang="en-US" sz="1200" b="1" dirty="0">
              <a:latin typeface="Cambria" panose="02040503050406030204" pitchFamily="18" charset="0"/>
            </a:rPr>
            <a:t> </a:t>
          </a:r>
          <a:r>
            <a:rPr lang="en-US" sz="1200" b="1" dirty="0" err="1">
              <a:latin typeface="Cambria" panose="02040503050406030204" pitchFamily="18" charset="0"/>
            </a:rPr>
            <a:t>Sản</a:t>
          </a:r>
          <a:r>
            <a:rPr lang="en-US" sz="1200" b="1" dirty="0">
              <a:latin typeface="Cambria" panose="02040503050406030204" pitchFamily="18" charset="0"/>
            </a:rPr>
            <a:t> </a:t>
          </a:r>
          <a:r>
            <a:rPr lang="en-US" sz="1200" b="1" dirty="0" err="1">
              <a:latin typeface="Cambria" panose="02040503050406030204" pitchFamily="18" charset="0"/>
            </a:rPr>
            <a:t>xuất</a:t>
          </a:r>
          <a:endParaRPr lang="en-US" sz="1200" b="1" dirty="0">
            <a:latin typeface="Cambria" panose="02040503050406030204" pitchFamily="18" charset="0"/>
          </a:endParaRPr>
        </a:p>
      </dgm:t>
    </dgm:pt>
    <dgm:pt modelId="{3D948446-218A-8D40-97C0-38092ED398EB}" type="parTrans" cxnId="{25B13F89-881C-7E48-8AF7-1B696CDB3DAA}">
      <dgm:prSet/>
      <dgm:spPr/>
      <dgm:t>
        <a:bodyPr/>
        <a:lstStyle/>
        <a:p>
          <a:endParaRPr lang="en-US" sz="1200" b="1">
            <a:latin typeface="Cambria" panose="02040503050406030204" pitchFamily="18" charset="0"/>
          </a:endParaRPr>
        </a:p>
      </dgm:t>
    </dgm:pt>
    <dgm:pt modelId="{970CEEA9-7907-0F41-8EED-5B3FAA0610B8}" type="sibTrans" cxnId="{25B13F89-881C-7E48-8AF7-1B696CDB3DAA}">
      <dgm:prSet/>
      <dgm:spPr/>
      <dgm:t>
        <a:bodyPr/>
        <a:lstStyle/>
        <a:p>
          <a:endParaRPr lang="en-US" sz="1200" b="1">
            <a:latin typeface="Cambria" panose="02040503050406030204" pitchFamily="18" charset="0"/>
          </a:endParaRPr>
        </a:p>
      </dgm:t>
    </dgm:pt>
    <dgm:pt modelId="{9BD1443D-5EEC-684C-8447-5FBE571853E2}">
      <dgm:prSet phldrT="[Text]" custT="1"/>
      <dgm:spPr>
        <a:solidFill>
          <a:srgbClr val="CC6600"/>
        </a:solidFill>
      </dgm:spPr>
      <dgm:t>
        <a:bodyPr/>
        <a:lstStyle/>
        <a:p>
          <a:r>
            <a:rPr lang="en-US" sz="1200" b="1" dirty="0" err="1">
              <a:latin typeface="Cambria" panose="02040503050406030204" pitchFamily="18" charset="0"/>
            </a:rPr>
            <a:t>Tiêu</a:t>
          </a:r>
          <a:r>
            <a:rPr lang="en-US" sz="1200" b="1" dirty="0">
              <a:latin typeface="Cambria" panose="02040503050406030204" pitchFamily="18" charset="0"/>
            </a:rPr>
            <a:t> </a:t>
          </a:r>
          <a:r>
            <a:rPr lang="en-US" sz="1200" b="1" dirty="0" err="1">
              <a:latin typeface="Cambria" panose="02040503050406030204" pitchFamily="18" charset="0"/>
            </a:rPr>
            <a:t>dùng</a:t>
          </a:r>
          <a:endParaRPr lang="en-US" sz="1200" b="1" dirty="0">
            <a:latin typeface="Cambria" panose="02040503050406030204" pitchFamily="18" charset="0"/>
          </a:endParaRPr>
        </a:p>
      </dgm:t>
    </dgm:pt>
    <dgm:pt modelId="{B05FC8F7-3C48-E04E-AB3D-9CCB6B7E906B}" type="parTrans" cxnId="{E15E005E-CE8F-3C4F-AAE5-53D4FA8AE9C0}">
      <dgm:prSet>
        <dgm:style>
          <a:lnRef idx="3">
            <a:schemeClr val="accent2"/>
          </a:lnRef>
          <a:fillRef idx="0">
            <a:schemeClr val="accent2"/>
          </a:fillRef>
          <a:effectRef idx="2">
            <a:schemeClr val="accent2"/>
          </a:effectRef>
          <a:fontRef idx="minor">
            <a:schemeClr val="tx1"/>
          </a:fontRef>
        </dgm:style>
      </dgm:prSet>
      <dgm:spPr>
        <a:ln w="57150">
          <a:solidFill>
            <a:srgbClr val="CC6600"/>
          </a:solidFill>
        </a:ln>
      </dgm:spPr>
      <dgm:t>
        <a:bodyPr/>
        <a:lstStyle/>
        <a:p>
          <a:endParaRPr lang="en-US" sz="1200" b="1">
            <a:latin typeface="Cambria" panose="02040503050406030204" pitchFamily="18" charset="0"/>
          </a:endParaRPr>
        </a:p>
      </dgm:t>
    </dgm:pt>
    <dgm:pt modelId="{880FD17D-C92B-864B-B935-4FAC173B0DA3}" type="sibTrans" cxnId="{E15E005E-CE8F-3C4F-AAE5-53D4FA8AE9C0}">
      <dgm:prSet/>
      <dgm:spPr/>
      <dgm:t>
        <a:bodyPr/>
        <a:lstStyle/>
        <a:p>
          <a:endParaRPr lang="en-US" sz="1200" b="1">
            <a:latin typeface="Cambria" panose="02040503050406030204" pitchFamily="18" charset="0"/>
          </a:endParaRPr>
        </a:p>
      </dgm:t>
    </dgm:pt>
    <dgm:pt modelId="{E74D919A-F7B4-1D4A-BCBA-4C877CA9749D}">
      <dgm:prSet custT="1"/>
      <dgm:spPr>
        <a:solidFill>
          <a:srgbClr val="CC6600"/>
        </a:solidFill>
      </dgm:spPr>
      <dgm:t>
        <a:bodyPr/>
        <a:lstStyle/>
        <a:p>
          <a:r>
            <a:rPr lang="en-US" sz="1200" b="1" dirty="0" err="1">
              <a:latin typeface="Cambria" panose="02040503050406030204" pitchFamily="18" charset="0"/>
            </a:rPr>
            <a:t>Chất</a:t>
          </a:r>
          <a:r>
            <a:rPr lang="en-US" sz="1200" b="1" dirty="0">
              <a:latin typeface="Cambria" panose="02040503050406030204" pitchFamily="18" charset="0"/>
            </a:rPr>
            <a:t> </a:t>
          </a:r>
          <a:r>
            <a:rPr lang="en-US" sz="1200" b="1" dirty="0" err="1">
              <a:latin typeface="Cambria" panose="02040503050406030204" pitchFamily="18" charset="0"/>
            </a:rPr>
            <a:t>thải</a:t>
          </a:r>
          <a:endParaRPr lang="en-US" sz="1200" b="1" dirty="0">
            <a:latin typeface="Cambria" panose="02040503050406030204" pitchFamily="18" charset="0"/>
          </a:endParaRPr>
        </a:p>
      </dgm:t>
    </dgm:pt>
    <dgm:pt modelId="{5E0D55DF-BCC5-9243-BEA6-8B3FB08F9FD9}" type="parTrans" cxnId="{B5F4A183-5A01-D74C-8379-5B452B2D3B17}">
      <dgm:prSet>
        <dgm:style>
          <a:lnRef idx="3">
            <a:schemeClr val="accent2"/>
          </a:lnRef>
          <a:fillRef idx="0">
            <a:schemeClr val="accent2"/>
          </a:fillRef>
          <a:effectRef idx="2">
            <a:schemeClr val="accent2"/>
          </a:effectRef>
          <a:fontRef idx="minor">
            <a:schemeClr val="tx1"/>
          </a:fontRef>
        </dgm:style>
      </dgm:prSet>
      <dgm:spPr>
        <a:ln w="57150">
          <a:solidFill>
            <a:srgbClr val="CC6600"/>
          </a:solidFill>
        </a:ln>
      </dgm:spPr>
      <dgm:t>
        <a:bodyPr/>
        <a:lstStyle/>
        <a:p>
          <a:endParaRPr lang="en-US" sz="1200" b="1">
            <a:latin typeface="Cambria" panose="02040503050406030204" pitchFamily="18" charset="0"/>
          </a:endParaRPr>
        </a:p>
      </dgm:t>
    </dgm:pt>
    <dgm:pt modelId="{01BA246A-D656-D149-B563-80599BD8BEFC}" type="sibTrans" cxnId="{B5F4A183-5A01-D74C-8379-5B452B2D3B17}">
      <dgm:prSet/>
      <dgm:spPr/>
      <dgm:t>
        <a:bodyPr/>
        <a:lstStyle/>
        <a:p>
          <a:endParaRPr lang="en-US" sz="1200" b="1">
            <a:latin typeface="Cambria" panose="02040503050406030204" pitchFamily="18" charset="0"/>
          </a:endParaRPr>
        </a:p>
      </dgm:t>
    </dgm:pt>
    <dgm:pt modelId="{2C820FE4-D2EB-E64E-A588-BDC00EE51021}">
      <dgm:prSet custT="1"/>
      <dgm:spPr>
        <a:solidFill>
          <a:srgbClr val="CC6600"/>
        </a:solidFill>
      </dgm:spPr>
      <dgm:t>
        <a:bodyPr/>
        <a:lstStyle/>
        <a:p>
          <a:r>
            <a:rPr lang="en-US" sz="1200" b="1" dirty="0" err="1">
              <a:latin typeface="Cambria" panose="02040503050406030204" pitchFamily="18" charset="0"/>
            </a:rPr>
            <a:t>Thải</a:t>
          </a:r>
          <a:r>
            <a:rPr lang="en-US" sz="1200" b="1" dirty="0">
              <a:latin typeface="Cambria" panose="02040503050406030204" pitchFamily="18" charset="0"/>
            </a:rPr>
            <a:t> </a:t>
          </a:r>
          <a:r>
            <a:rPr lang="en-US" sz="1200" b="1" dirty="0" err="1">
              <a:latin typeface="Cambria" panose="02040503050406030204" pitchFamily="18" charset="0"/>
            </a:rPr>
            <a:t>bỏ</a:t>
          </a:r>
          <a:endParaRPr lang="en-US" sz="1200" b="1" dirty="0">
            <a:latin typeface="Cambria" panose="02040503050406030204" pitchFamily="18" charset="0"/>
          </a:endParaRPr>
        </a:p>
      </dgm:t>
    </dgm:pt>
    <dgm:pt modelId="{AC81A192-4446-BD41-9718-8BACD5A24E30}" type="parTrans" cxnId="{EA480A3A-6090-B84E-A739-F2F6AD8BFA70}">
      <dgm:prSet>
        <dgm:style>
          <a:lnRef idx="3">
            <a:schemeClr val="accent2"/>
          </a:lnRef>
          <a:fillRef idx="0">
            <a:schemeClr val="accent2"/>
          </a:fillRef>
          <a:effectRef idx="2">
            <a:schemeClr val="accent2"/>
          </a:effectRef>
          <a:fontRef idx="minor">
            <a:schemeClr val="tx1"/>
          </a:fontRef>
        </dgm:style>
      </dgm:prSet>
      <dgm:spPr>
        <a:solidFill>
          <a:srgbClr val="CC6600"/>
        </a:solidFill>
        <a:ln w="57150">
          <a:solidFill>
            <a:srgbClr val="CC6600"/>
          </a:solidFill>
        </a:ln>
      </dgm:spPr>
      <dgm:t>
        <a:bodyPr/>
        <a:lstStyle/>
        <a:p>
          <a:endParaRPr lang="en-US" sz="1200" b="1">
            <a:latin typeface="Cambria" panose="02040503050406030204" pitchFamily="18" charset="0"/>
          </a:endParaRPr>
        </a:p>
      </dgm:t>
    </dgm:pt>
    <dgm:pt modelId="{4FE3CA44-54D5-9A4A-8B81-4BD46CE62661}" type="sibTrans" cxnId="{EA480A3A-6090-B84E-A739-F2F6AD8BFA70}">
      <dgm:prSet/>
      <dgm:spPr/>
      <dgm:t>
        <a:bodyPr/>
        <a:lstStyle/>
        <a:p>
          <a:endParaRPr lang="en-US" sz="1200" b="1">
            <a:latin typeface="Cambria" panose="02040503050406030204" pitchFamily="18" charset="0"/>
          </a:endParaRPr>
        </a:p>
      </dgm:t>
    </dgm:pt>
    <dgm:pt modelId="{7BBC70C0-0526-274F-B09C-379F8B641B47}">
      <dgm:prSet custT="1"/>
      <dgm:spPr>
        <a:solidFill>
          <a:srgbClr val="993300"/>
        </a:solidFill>
      </dgm:spPr>
      <dgm:t>
        <a:bodyPr/>
        <a:lstStyle/>
        <a:p>
          <a:r>
            <a:rPr lang="en-US" sz="1200" b="1" dirty="0" err="1">
              <a:latin typeface="Cambria" panose="02040503050406030204" pitchFamily="18" charset="0"/>
            </a:rPr>
            <a:t>Tái</a:t>
          </a:r>
          <a:r>
            <a:rPr lang="en-US" sz="1200" b="1" dirty="0">
              <a:latin typeface="Cambria" panose="02040503050406030204" pitchFamily="18" charset="0"/>
            </a:rPr>
            <a:t> </a:t>
          </a:r>
          <a:r>
            <a:rPr lang="en-US" sz="1200" b="1" dirty="0" err="1">
              <a:latin typeface="Cambria" panose="02040503050406030204" pitchFamily="18" charset="0"/>
            </a:rPr>
            <a:t>sử</a:t>
          </a:r>
          <a:r>
            <a:rPr lang="en-US" sz="1200" b="1" dirty="0">
              <a:latin typeface="Cambria" panose="02040503050406030204" pitchFamily="18" charset="0"/>
            </a:rPr>
            <a:t> </a:t>
          </a:r>
          <a:r>
            <a:rPr lang="en-US" sz="1200" b="1" dirty="0" err="1">
              <a:latin typeface="Cambria" panose="02040503050406030204" pitchFamily="18" charset="0"/>
            </a:rPr>
            <a:t>dụng</a:t>
          </a:r>
          <a:endParaRPr lang="en-US" sz="1200" b="1" dirty="0">
            <a:latin typeface="Cambria" panose="02040503050406030204" pitchFamily="18" charset="0"/>
          </a:endParaRPr>
        </a:p>
      </dgm:t>
    </dgm:pt>
    <dgm:pt modelId="{AEA995DC-85BE-3341-B66C-D57F79A04E57}" type="parTrans" cxnId="{73F05470-28D5-BE46-9590-D9D338DF4EF5}">
      <dgm:prSet/>
      <dgm:spPr>
        <a:ln w="57150">
          <a:solidFill>
            <a:schemeClr val="accent3">
              <a:lumMod val="75000"/>
            </a:schemeClr>
          </a:solidFill>
        </a:ln>
      </dgm:spPr>
      <dgm:t>
        <a:bodyPr/>
        <a:lstStyle/>
        <a:p>
          <a:endParaRPr lang="en-US" sz="1200" b="1">
            <a:latin typeface="Cambria" panose="02040503050406030204" pitchFamily="18" charset="0"/>
          </a:endParaRPr>
        </a:p>
      </dgm:t>
    </dgm:pt>
    <dgm:pt modelId="{AB410FBE-1737-EC45-ACF1-F4298CF14A2D}" type="sibTrans" cxnId="{73F05470-28D5-BE46-9590-D9D338DF4EF5}">
      <dgm:prSet/>
      <dgm:spPr/>
      <dgm:t>
        <a:bodyPr/>
        <a:lstStyle/>
        <a:p>
          <a:endParaRPr lang="en-US" sz="1200" b="1">
            <a:latin typeface="Cambria" panose="02040503050406030204" pitchFamily="18" charset="0"/>
          </a:endParaRPr>
        </a:p>
      </dgm:t>
    </dgm:pt>
    <dgm:pt modelId="{9642B011-8682-D14A-9F02-9478F9201AC6}">
      <dgm:prSet custT="1"/>
      <dgm:spPr>
        <a:solidFill>
          <a:srgbClr val="CC6600"/>
        </a:solidFill>
      </dgm:spPr>
      <dgm:t>
        <a:bodyPr/>
        <a:lstStyle/>
        <a:p>
          <a:r>
            <a:rPr lang="en-US" sz="1200" b="1" dirty="0">
              <a:latin typeface="Cambria" panose="02040503050406030204" pitchFamily="18" charset="0"/>
            </a:rPr>
            <a:t>Thu </a:t>
          </a:r>
          <a:r>
            <a:rPr lang="en-US" sz="1200" b="1" dirty="0" err="1">
              <a:latin typeface="Cambria" panose="02040503050406030204" pitchFamily="18" charset="0"/>
            </a:rPr>
            <a:t>gom</a:t>
          </a:r>
          <a:endParaRPr lang="en-US" sz="1200" b="1" dirty="0">
            <a:latin typeface="Cambria" panose="02040503050406030204" pitchFamily="18" charset="0"/>
          </a:endParaRPr>
        </a:p>
      </dgm:t>
    </dgm:pt>
    <dgm:pt modelId="{0E332801-5060-8240-8B84-EA3A4149AD20}" type="parTrans" cxnId="{8A0A46A5-2290-FB43-B9F0-61508314CC83}">
      <dgm:prSet>
        <dgm:style>
          <a:lnRef idx="3">
            <a:schemeClr val="accent2"/>
          </a:lnRef>
          <a:fillRef idx="0">
            <a:schemeClr val="accent2"/>
          </a:fillRef>
          <a:effectRef idx="2">
            <a:schemeClr val="accent2"/>
          </a:effectRef>
          <a:fontRef idx="minor">
            <a:schemeClr val="tx1"/>
          </a:fontRef>
        </dgm:style>
      </dgm:prSet>
      <dgm:spPr>
        <a:ln w="57150">
          <a:solidFill>
            <a:srgbClr val="CC6600"/>
          </a:solidFill>
        </a:ln>
      </dgm:spPr>
      <dgm:t>
        <a:bodyPr/>
        <a:lstStyle/>
        <a:p>
          <a:endParaRPr lang="en-US" sz="1200" b="1">
            <a:latin typeface="Cambria" panose="02040503050406030204" pitchFamily="18" charset="0"/>
          </a:endParaRPr>
        </a:p>
      </dgm:t>
    </dgm:pt>
    <dgm:pt modelId="{781467E6-12C0-334F-AC21-AAD0D4D09C16}" type="sibTrans" cxnId="{8A0A46A5-2290-FB43-B9F0-61508314CC83}">
      <dgm:prSet/>
      <dgm:spPr/>
      <dgm:t>
        <a:bodyPr/>
        <a:lstStyle/>
        <a:p>
          <a:endParaRPr lang="en-US" sz="1200" b="1">
            <a:latin typeface="Cambria" panose="02040503050406030204" pitchFamily="18" charset="0"/>
          </a:endParaRPr>
        </a:p>
      </dgm:t>
    </dgm:pt>
    <dgm:pt modelId="{EA73337D-3E3F-AC4D-A9F1-8E750D0BAB17}">
      <dgm:prSet custT="1"/>
      <dgm:spPr>
        <a:solidFill>
          <a:srgbClr val="CC6600"/>
        </a:solidFill>
      </dgm:spPr>
      <dgm:t>
        <a:bodyPr/>
        <a:lstStyle/>
        <a:p>
          <a:r>
            <a:rPr lang="en-US" sz="1200" b="1" dirty="0" err="1">
              <a:latin typeface="Cambria" panose="02040503050406030204" pitchFamily="18" charset="0"/>
            </a:rPr>
            <a:t>Vận</a:t>
          </a:r>
          <a:r>
            <a:rPr lang="en-US" sz="1200" b="1" dirty="0">
              <a:latin typeface="Cambria" panose="02040503050406030204" pitchFamily="18" charset="0"/>
            </a:rPr>
            <a:t> </a:t>
          </a:r>
          <a:r>
            <a:rPr lang="en-US" sz="1200" b="1" dirty="0" err="1">
              <a:latin typeface="Cambria" panose="02040503050406030204" pitchFamily="18" charset="0"/>
            </a:rPr>
            <a:t>chuyển</a:t>
          </a:r>
          <a:endParaRPr lang="en-US" sz="1200" b="1" dirty="0">
            <a:latin typeface="Cambria" panose="02040503050406030204" pitchFamily="18" charset="0"/>
          </a:endParaRPr>
        </a:p>
      </dgm:t>
    </dgm:pt>
    <dgm:pt modelId="{AE13864E-8D69-F346-AB61-D256ADC1BFC0}" type="parTrans" cxnId="{42B7FC8F-E852-C447-B317-017635DB0BB7}">
      <dgm:prSet/>
      <dgm:spPr>
        <a:ln w="57150">
          <a:solidFill>
            <a:schemeClr val="accent3">
              <a:lumMod val="75000"/>
            </a:schemeClr>
          </a:solidFill>
        </a:ln>
      </dgm:spPr>
      <dgm:t>
        <a:bodyPr/>
        <a:lstStyle/>
        <a:p>
          <a:endParaRPr lang="en-US" sz="1200" b="1">
            <a:latin typeface="Cambria" panose="02040503050406030204" pitchFamily="18" charset="0"/>
          </a:endParaRPr>
        </a:p>
      </dgm:t>
    </dgm:pt>
    <dgm:pt modelId="{89E5E8B0-3ADA-EA49-82E6-7863BC5B1080}" type="sibTrans" cxnId="{42B7FC8F-E852-C447-B317-017635DB0BB7}">
      <dgm:prSet/>
      <dgm:spPr/>
      <dgm:t>
        <a:bodyPr/>
        <a:lstStyle/>
        <a:p>
          <a:endParaRPr lang="en-US" sz="1200" b="1">
            <a:latin typeface="Cambria" panose="02040503050406030204" pitchFamily="18" charset="0"/>
          </a:endParaRPr>
        </a:p>
      </dgm:t>
    </dgm:pt>
    <dgm:pt modelId="{482AE0DD-F6F6-074C-AE5B-A539A3E1DDF2}">
      <dgm:prSet custT="1"/>
      <dgm:spPr>
        <a:solidFill>
          <a:srgbClr val="FFC000"/>
        </a:solidFill>
      </dgm:spPr>
      <dgm:t>
        <a:bodyPr/>
        <a:lstStyle/>
        <a:p>
          <a:r>
            <a:rPr lang="en-US" sz="1200" b="1" dirty="0" err="1">
              <a:latin typeface="Cambria" panose="02040503050406030204" pitchFamily="18" charset="0"/>
            </a:rPr>
            <a:t>Chôn</a:t>
          </a:r>
          <a:r>
            <a:rPr lang="en-US" sz="1200" b="1" dirty="0">
              <a:latin typeface="Cambria" panose="02040503050406030204" pitchFamily="18" charset="0"/>
            </a:rPr>
            <a:t> </a:t>
          </a:r>
          <a:r>
            <a:rPr lang="en-US" sz="1200" b="1" dirty="0" err="1">
              <a:latin typeface="Cambria" panose="02040503050406030204" pitchFamily="18" charset="0"/>
            </a:rPr>
            <a:t>lấp</a:t>
          </a:r>
          <a:endParaRPr lang="en-US" sz="1200" b="1" dirty="0">
            <a:latin typeface="Cambria" panose="02040503050406030204" pitchFamily="18" charset="0"/>
          </a:endParaRPr>
        </a:p>
      </dgm:t>
    </dgm:pt>
    <dgm:pt modelId="{11EBBE3A-C33B-BF47-9779-48923B2A3AA6}" type="parTrans" cxnId="{1CD5A9BB-A742-C945-9372-7AEA2A9E7BB2}">
      <dgm:prSet>
        <dgm:style>
          <a:lnRef idx="3">
            <a:schemeClr val="accent5"/>
          </a:lnRef>
          <a:fillRef idx="0">
            <a:schemeClr val="accent5"/>
          </a:fillRef>
          <a:effectRef idx="2">
            <a:schemeClr val="accent5"/>
          </a:effectRef>
          <a:fontRef idx="minor">
            <a:schemeClr val="tx1"/>
          </a:fontRef>
        </dgm:style>
      </dgm:prSet>
      <dgm:spPr>
        <a:ln w="57150"/>
      </dgm:spPr>
      <dgm:t>
        <a:bodyPr/>
        <a:lstStyle/>
        <a:p>
          <a:endParaRPr lang="en-US" sz="1200" b="1">
            <a:latin typeface="Cambria" panose="02040503050406030204" pitchFamily="18" charset="0"/>
          </a:endParaRPr>
        </a:p>
      </dgm:t>
    </dgm:pt>
    <dgm:pt modelId="{CDEC7000-6553-5340-A2AC-BED21695B2DE}" type="sibTrans" cxnId="{1CD5A9BB-A742-C945-9372-7AEA2A9E7BB2}">
      <dgm:prSet/>
      <dgm:spPr/>
      <dgm:t>
        <a:bodyPr/>
        <a:lstStyle/>
        <a:p>
          <a:endParaRPr lang="en-US" sz="1200" b="1">
            <a:latin typeface="Cambria" panose="02040503050406030204" pitchFamily="18" charset="0"/>
          </a:endParaRPr>
        </a:p>
      </dgm:t>
    </dgm:pt>
    <dgm:pt modelId="{90C0F9CA-8A7C-4747-B443-D0B73E5BABCD}">
      <dgm:prSet custT="1"/>
      <dgm:spPr>
        <a:solidFill>
          <a:srgbClr val="FFC000"/>
        </a:solidFill>
      </dgm:spPr>
      <dgm:t>
        <a:bodyPr/>
        <a:lstStyle/>
        <a:p>
          <a:r>
            <a:rPr lang="en-US" sz="1200" b="1" dirty="0" err="1">
              <a:latin typeface="Cambria" panose="02040503050406030204" pitchFamily="18" charset="0"/>
            </a:rPr>
            <a:t>Lò</a:t>
          </a:r>
          <a:r>
            <a:rPr lang="en-US" sz="1200" b="1" dirty="0">
              <a:latin typeface="Cambria" panose="02040503050406030204" pitchFamily="18" charset="0"/>
            </a:rPr>
            <a:t> </a:t>
          </a:r>
          <a:r>
            <a:rPr lang="en-US" sz="1200" b="1" dirty="0" err="1">
              <a:latin typeface="Cambria" panose="02040503050406030204" pitchFamily="18" charset="0"/>
            </a:rPr>
            <a:t>đốt</a:t>
          </a:r>
          <a:endParaRPr lang="en-US" sz="1200" b="1" dirty="0">
            <a:latin typeface="Cambria" panose="02040503050406030204" pitchFamily="18" charset="0"/>
          </a:endParaRPr>
        </a:p>
      </dgm:t>
    </dgm:pt>
    <dgm:pt modelId="{226185C9-5DA8-6A4F-AE6C-9792392051BE}" type="parTrans" cxnId="{D817F2DD-8659-5E4F-AC29-51EFCC4692EE}">
      <dgm:prSet/>
      <dgm:spPr>
        <a:ln>
          <a:solidFill>
            <a:srgbClr val="CC6600"/>
          </a:solidFill>
        </a:ln>
      </dgm:spPr>
      <dgm:t>
        <a:bodyPr/>
        <a:lstStyle/>
        <a:p>
          <a:endParaRPr lang="en-US" sz="1200" b="1">
            <a:latin typeface="Cambria" panose="02040503050406030204" pitchFamily="18" charset="0"/>
          </a:endParaRPr>
        </a:p>
      </dgm:t>
    </dgm:pt>
    <dgm:pt modelId="{9BCEFD4E-73A4-A946-BF20-34FFE6C0CB3B}" type="sibTrans" cxnId="{D817F2DD-8659-5E4F-AC29-51EFCC4692EE}">
      <dgm:prSet/>
      <dgm:spPr/>
      <dgm:t>
        <a:bodyPr/>
        <a:lstStyle/>
        <a:p>
          <a:endParaRPr lang="en-US" sz="1200" b="1">
            <a:latin typeface="Cambria" panose="02040503050406030204" pitchFamily="18" charset="0"/>
          </a:endParaRPr>
        </a:p>
      </dgm:t>
    </dgm:pt>
    <dgm:pt modelId="{97F1495E-B662-E04F-A13C-2583529FE392}">
      <dgm:prSet custT="1"/>
      <dgm:spPr>
        <a:solidFill>
          <a:srgbClr val="FFC000"/>
        </a:solidFill>
      </dgm:spPr>
      <dgm:t>
        <a:bodyPr/>
        <a:lstStyle/>
        <a:p>
          <a:r>
            <a:rPr lang="en-US" sz="1200" b="1" dirty="0" err="1">
              <a:latin typeface="Cambria" panose="02040503050406030204" pitchFamily="18" charset="0"/>
            </a:rPr>
            <a:t>Làm</a:t>
          </a:r>
          <a:r>
            <a:rPr lang="en-US" sz="1200" b="1" dirty="0">
              <a:latin typeface="Cambria" panose="02040503050406030204" pitchFamily="18" charset="0"/>
            </a:rPr>
            <a:t> </a:t>
          </a:r>
          <a:r>
            <a:rPr lang="en-US" sz="1200" b="1" dirty="0" err="1">
              <a:latin typeface="Cambria" panose="02040503050406030204" pitchFamily="18" charset="0"/>
            </a:rPr>
            <a:t>phân</a:t>
          </a:r>
          <a:r>
            <a:rPr lang="en-US" sz="1200" b="1" dirty="0">
              <a:latin typeface="Cambria" panose="02040503050406030204" pitchFamily="18" charset="0"/>
            </a:rPr>
            <a:t> Compost</a:t>
          </a:r>
        </a:p>
      </dgm:t>
    </dgm:pt>
    <dgm:pt modelId="{0E0D94D3-F7D2-4E44-93EA-33287D3A27B4}" type="parTrans" cxnId="{E45E7C18-2459-7C47-AA03-BE204E27B6D9}">
      <dgm:prSet/>
      <dgm:spPr>
        <a:ln>
          <a:solidFill>
            <a:srgbClr val="CC6600"/>
          </a:solidFill>
        </a:ln>
      </dgm:spPr>
      <dgm:t>
        <a:bodyPr/>
        <a:lstStyle/>
        <a:p>
          <a:endParaRPr lang="en-US" sz="1200" b="1">
            <a:latin typeface="Cambria" panose="02040503050406030204" pitchFamily="18" charset="0"/>
          </a:endParaRPr>
        </a:p>
      </dgm:t>
    </dgm:pt>
    <dgm:pt modelId="{EDBB5943-E3F7-2648-9E05-C0D62722BC3D}" type="sibTrans" cxnId="{E45E7C18-2459-7C47-AA03-BE204E27B6D9}">
      <dgm:prSet/>
      <dgm:spPr/>
      <dgm:t>
        <a:bodyPr/>
        <a:lstStyle/>
        <a:p>
          <a:endParaRPr lang="en-US" sz="1200" b="1">
            <a:latin typeface="Cambria" panose="02040503050406030204" pitchFamily="18" charset="0"/>
          </a:endParaRPr>
        </a:p>
      </dgm:t>
    </dgm:pt>
    <dgm:pt modelId="{25E4A8E4-BAA9-3040-B861-24AC43CC1C8D}">
      <dgm:prSet custT="1">
        <dgm:style>
          <a:lnRef idx="2">
            <a:schemeClr val="accent1">
              <a:shade val="50000"/>
            </a:schemeClr>
          </a:lnRef>
          <a:fillRef idx="1">
            <a:schemeClr val="accent1"/>
          </a:fillRef>
          <a:effectRef idx="0">
            <a:schemeClr val="accent1"/>
          </a:effectRef>
          <a:fontRef idx="minor">
            <a:schemeClr val="lt1"/>
          </a:fontRef>
        </dgm:style>
      </dgm:prSet>
      <dgm:spPr>
        <a:solidFill>
          <a:srgbClr val="993300"/>
        </a:solidFill>
        <a:ln/>
      </dgm:spPr>
      <dgm:t>
        <a:bodyPr spcFirstLastPara="0" vert="horz" wrap="square" lIns="7620" tIns="7620" rIns="7620" bIns="7620" numCol="1" spcCol="1270" rtlCol="0" anchor="ctr" anchorCtr="0"/>
        <a:lstStyle/>
        <a:p>
          <a:pPr marL="0" algn="ctr" defTabSz="914400" rtl="0" eaLnBrk="1" latinLnBrk="0" hangingPunct="1"/>
          <a:r>
            <a:rPr lang="en-US" sz="1200" b="1" kern="1200" dirty="0" err="1">
              <a:solidFill>
                <a:schemeClr val="bg1"/>
              </a:solidFill>
              <a:latin typeface="Cambria" panose="02040503050406030204" pitchFamily="18" charset="0"/>
              <a:ea typeface="+mn-ea"/>
              <a:cs typeface="+mn-cs"/>
            </a:rPr>
            <a:t>Tái</a:t>
          </a:r>
          <a:r>
            <a:rPr lang="en-US" sz="1200" b="1" kern="1200" dirty="0">
              <a:solidFill>
                <a:schemeClr val="bg1"/>
              </a:solidFill>
              <a:latin typeface="Cambria" panose="02040503050406030204" pitchFamily="18" charset="0"/>
              <a:ea typeface="+mn-ea"/>
              <a:cs typeface="+mn-cs"/>
            </a:rPr>
            <a:t> </a:t>
          </a:r>
          <a:r>
            <a:rPr lang="en-US" sz="1200" b="1" kern="1200" dirty="0" err="1">
              <a:solidFill>
                <a:schemeClr val="bg1"/>
              </a:solidFill>
              <a:latin typeface="Cambria" panose="02040503050406030204" pitchFamily="18" charset="0"/>
              <a:ea typeface="+mn-ea"/>
              <a:cs typeface="+mn-cs"/>
            </a:rPr>
            <a:t>chế</a:t>
          </a:r>
          <a:endParaRPr lang="en-US" sz="1200" b="1" kern="1200" dirty="0">
            <a:solidFill>
              <a:schemeClr val="bg1"/>
            </a:solidFill>
            <a:latin typeface="Cambria" panose="02040503050406030204" pitchFamily="18" charset="0"/>
            <a:ea typeface="+mn-ea"/>
            <a:cs typeface="+mn-cs"/>
          </a:endParaRPr>
        </a:p>
      </dgm:t>
    </dgm:pt>
    <dgm:pt modelId="{77C16DF2-BDBB-8648-BD7F-C76072A9F7D4}" type="parTrans" cxnId="{C58D1710-8959-8244-B69F-E3AEE0A5A1C8}">
      <dgm:prSet/>
      <dgm:spPr>
        <a:ln>
          <a:solidFill>
            <a:schemeClr val="accent1"/>
          </a:solidFill>
        </a:ln>
      </dgm:spPr>
      <dgm:t>
        <a:bodyPr/>
        <a:lstStyle/>
        <a:p>
          <a:endParaRPr lang="en-US" sz="1200" b="1">
            <a:latin typeface="Cambria" panose="02040503050406030204" pitchFamily="18" charset="0"/>
          </a:endParaRPr>
        </a:p>
      </dgm:t>
    </dgm:pt>
    <dgm:pt modelId="{91C0E646-3BBF-6049-923E-9B2E26F0BD4A}" type="sibTrans" cxnId="{C58D1710-8959-8244-B69F-E3AEE0A5A1C8}">
      <dgm:prSet/>
      <dgm:spPr/>
      <dgm:t>
        <a:bodyPr/>
        <a:lstStyle/>
        <a:p>
          <a:endParaRPr lang="en-US" sz="1200" b="1">
            <a:latin typeface="Cambria" panose="02040503050406030204" pitchFamily="18" charset="0"/>
          </a:endParaRPr>
        </a:p>
      </dgm:t>
    </dgm:pt>
    <dgm:pt modelId="{B1F7E4B5-BB28-8140-A2E4-D0DE46332872}">
      <dgm:prSet custT="1">
        <dgm:style>
          <a:lnRef idx="2">
            <a:schemeClr val="accent1">
              <a:shade val="50000"/>
            </a:schemeClr>
          </a:lnRef>
          <a:fillRef idx="1">
            <a:schemeClr val="accent1"/>
          </a:fillRef>
          <a:effectRef idx="0">
            <a:schemeClr val="accent1"/>
          </a:effectRef>
          <a:fontRef idx="minor">
            <a:schemeClr val="lt1"/>
          </a:fontRef>
        </dgm:style>
      </dgm:prSet>
      <dgm:spPr>
        <a:solidFill>
          <a:srgbClr val="993300"/>
        </a:solidFill>
        <a:ln/>
      </dgm:spPr>
      <dgm:t>
        <a:bodyPr spcFirstLastPara="0" vert="horz" wrap="square" lIns="7620" tIns="7620" rIns="7620" bIns="7620" numCol="1" spcCol="1270" rtlCol="0" anchor="ctr" anchorCtr="0"/>
        <a:lstStyle/>
        <a:p>
          <a:pPr marL="0" lvl="0" indent="0" algn="ctr" defTabSz="533400">
            <a:lnSpc>
              <a:spcPct val="90000"/>
            </a:lnSpc>
            <a:spcBef>
              <a:spcPct val="0"/>
            </a:spcBef>
            <a:spcAft>
              <a:spcPct val="35000"/>
            </a:spcAft>
            <a:buNone/>
          </a:pPr>
          <a:r>
            <a:rPr lang="en-US" sz="1200" b="1" kern="1200" dirty="0" err="1">
              <a:solidFill>
                <a:schemeClr val="lt1"/>
              </a:solidFill>
              <a:latin typeface="Cambria" panose="02040503050406030204" pitchFamily="18" charset="0"/>
              <a:ea typeface="+mn-ea"/>
              <a:cs typeface="+mn-cs"/>
            </a:rPr>
            <a:t>Chuyển</a:t>
          </a:r>
          <a:r>
            <a:rPr lang="en-US" sz="1200" b="1" kern="1200" dirty="0">
              <a:solidFill>
                <a:prstClr val="white"/>
              </a:solidFill>
              <a:latin typeface="Cambria" panose="02040503050406030204" pitchFamily="18" charset="0"/>
              <a:ea typeface="+mn-ea"/>
              <a:cs typeface="+mn-cs"/>
            </a:rPr>
            <a:t> </a:t>
          </a:r>
          <a:r>
            <a:rPr lang="en-US" sz="1200" b="1" kern="1200" dirty="0" err="1">
              <a:solidFill>
                <a:prstClr val="white"/>
              </a:solidFill>
              <a:latin typeface="Cambria" panose="02040503050406030204" pitchFamily="18" charset="0"/>
              <a:ea typeface="+mn-ea"/>
              <a:cs typeface="+mn-cs"/>
            </a:rPr>
            <a:t>đổi</a:t>
          </a:r>
          <a:endParaRPr lang="en-US" sz="1200" b="1" kern="1200" dirty="0">
            <a:solidFill>
              <a:prstClr val="white"/>
            </a:solidFill>
            <a:latin typeface="Cambria" panose="02040503050406030204" pitchFamily="18" charset="0"/>
            <a:ea typeface="+mn-ea"/>
            <a:cs typeface="+mn-cs"/>
          </a:endParaRPr>
        </a:p>
      </dgm:t>
    </dgm:pt>
    <dgm:pt modelId="{E7D2EB41-B2EB-7147-9529-D4310E9CF319}" type="parTrans" cxnId="{5AFA2851-E3D6-C043-BC5B-0D296796B01F}">
      <dgm:prSet>
        <dgm:style>
          <a:lnRef idx="3">
            <a:schemeClr val="accent1"/>
          </a:lnRef>
          <a:fillRef idx="0">
            <a:schemeClr val="accent1"/>
          </a:fillRef>
          <a:effectRef idx="2">
            <a:schemeClr val="accent1"/>
          </a:effectRef>
          <a:fontRef idx="minor">
            <a:schemeClr val="tx1"/>
          </a:fontRef>
        </dgm:style>
      </dgm:prSet>
      <dgm:spPr>
        <a:ln w="57150"/>
      </dgm:spPr>
      <dgm:t>
        <a:bodyPr/>
        <a:lstStyle/>
        <a:p>
          <a:endParaRPr lang="en-US" sz="1200" b="1">
            <a:latin typeface="Cambria" panose="02040503050406030204" pitchFamily="18" charset="0"/>
          </a:endParaRPr>
        </a:p>
      </dgm:t>
    </dgm:pt>
    <dgm:pt modelId="{3DE29058-661D-9041-8B13-20CFF79993C4}" type="sibTrans" cxnId="{5AFA2851-E3D6-C043-BC5B-0D296796B01F}">
      <dgm:prSet/>
      <dgm:spPr/>
      <dgm:t>
        <a:bodyPr/>
        <a:lstStyle/>
        <a:p>
          <a:endParaRPr lang="en-US" sz="1200" b="1">
            <a:latin typeface="Cambria" panose="02040503050406030204" pitchFamily="18" charset="0"/>
          </a:endParaRPr>
        </a:p>
      </dgm:t>
    </dgm:pt>
    <dgm:pt modelId="{B07EE9DA-FB99-334D-9160-7C222CD9B76F}">
      <dgm:prSet custT="1"/>
      <dgm:spPr>
        <a:solidFill>
          <a:srgbClr val="FFC000"/>
        </a:solidFill>
      </dgm:spPr>
      <dgm:t>
        <a:bodyPr/>
        <a:lstStyle/>
        <a:p>
          <a:r>
            <a:rPr lang="en-US" sz="1200" b="1" dirty="0" err="1">
              <a:latin typeface="Cambria" panose="02040503050406030204" pitchFamily="18" charset="0"/>
            </a:rPr>
            <a:t>Điện</a:t>
          </a:r>
          <a:r>
            <a:rPr lang="en-US" sz="1200" b="1" dirty="0">
              <a:latin typeface="Cambria" panose="02040503050406030204" pitchFamily="18" charset="0"/>
            </a:rPr>
            <a:t> </a:t>
          </a:r>
          <a:r>
            <a:rPr lang="en-US" sz="1200" b="1" dirty="0" err="1">
              <a:latin typeface="Cambria" panose="02040503050406030204" pitchFamily="18" charset="0"/>
            </a:rPr>
            <a:t>rác</a:t>
          </a:r>
          <a:endParaRPr lang="en-US" sz="1200" b="1" dirty="0">
            <a:latin typeface="Cambria" panose="02040503050406030204" pitchFamily="18" charset="0"/>
          </a:endParaRPr>
        </a:p>
      </dgm:t>
    </dgm:pt>
    <dgm:pt modelId="{814D9C5C-A505-A14A-AA20-E024686AB74A}" type="parTrans" cxnId="{FEF7A884-1CAF-D24D-BA81-501825AF62BC}">
      <dgm:prSet>
        <dgm:style>
          <a:lnRef idx="3">
            <a:schemeClr val="accent5"/>
          </a:lnRef>
          <a:fillRef idx="0">
            <a:schemeClr val="accent5"/>
          </a:fillRef>
          <a:effectRef idx="2">
            <a:schemeClr val="accent5"/>
          </a:effectRef>
          <a:fontRef idx="minor">
            <a:schemeClr val="tx1"/>
          </a:fontRef>
        </dgm:style>
      </dgm:prSet>
      <dgm:spPr>
        <a:ln w="57150"/>
      </dgm:spPr>
      <dgm:t>
        <a:bodyPr/>
        <a:lstStyle/>
        <a:p>
          <a:endParaRPr lang="en-US" sz="1200" b="1">
            <a:latin typeface="Cambria" panose="02040503050406030204" pitchFamily="18" charset="0"/>
          </a:endParaRPr>
        </a:p>
      </dgm:t>
    </dgm:pt>
    <dgm:pt modelId="{4CC3D424-DD6D-BF46-ABD9-84A735DE73F5}" type="sibTrans" cxnId="{FEF7A884-1CAF-D24D-BA81-501825AF62BC}">
      <dgm:prSet/>
      <dgm:spPr/>
      <dgm:t>
        <a:bodyPr/>
        <a:lstStyle/>
        <a:p>
          <a:endParaRPr lang="en-US" sz="1200" b="1">
            <a:latin typeface="Cambria" panose="02040503050406030204" pitchFamily="18" charset="0"/>
          </a:endParaRPr>
        </a:p>
      </dgm:t>
    </dgm:pt>
    <dgm:pt modelId="{1B2B6533-08D3-9E41-BDA2-2D2EA1D3ACCB}" type="pres">
      <dgm:prSet presAssocID="{41AFBD43-95EA-E24C-B8E6-18E6C798153A}" presName="hierChild1" presStyleCnt="0">
        <dgm:presLayoutVars>
          <dgm:orgChart val="1"/>
          <dgm:chPref val="1"/>
          <dgm:dir/>
          <dgm:animOne val="branch"/>
          <dgm:animLvl val="lvl"/>
          <dgm:resizeHandles/>
        </dgm:presLayoutVars>
      </dgm:prSet>
      <dgm:spPr/>
      <dgm:t>
        <a:bodyPr/>
        <a:lstStyle/>
        <a:p>
          <a:endParaRPr lang="vi-VN"/>
        </a:p>
      </dgm:t>
    </dgm:pt>
    <dgm:pt modelId="{82C2DEF1-DD9F-4C48-AA46-5071127C9759}" type="pres">
      <dgm:prSet presAssocID="{456168CC-D22F-2247-986A-7D6308F98E06}" presName="hierRoot1" presStyleCnt="0">
        <dgm:presLayoutVars>
          <dgm:hierBranch val="init"/>
        </dgm:presLayoutVars>
      </dgm:prSet>
      <dgm:spPr/>
    </dgm:pt>
    <dgm:pt modelId="{8525B1C6-E1BA-9046-9FAB-15F98C51747E}" type="pres">
      <dgm:prSet presAssocID="{456168CC-D22F-2247-986A-7D6308F98E06}" presName="rootComposite1" presStyleCnt="0"/>
      <dgm:spPr/>
    </dgm:pt>
    <dgm:pt modelId="{C6BCF57A-66EE-E345-9CB1-9538A0E4B849}" type="pres">
      <dgm:prSet presAssocID="{456168CC-D22F-2247-986A-7D6308F98E06}" presName="rootText1" presStyleLbl="node0" presStyleIdx="0" presStyleCnt="1">
        <dgm:presLayoutVars>
          <dgm:chPref val="3"/>
        </dgm:presLayoutVars>
      </dgm:prSet>
      <dgm:spPr/>
      <dgm:t>
        <a:bodyPr/>
        <a:lstStyle/>
        <a:p>
          <a:endParaRPr lang="vi-VN"/>
        </a:p>
      </dgm:t>
    </dgm:pt>
    <dgm:pt modelId="{A89BF449-2472-5B45-87C6-F7026FCBE6AD}" type="pres">
      <dgm:prSet presAssocID="{456168CC-D22F-2247-986A-7D6308F98E06}" presName="rootConnector1" presStyleLbl="node1" presStyleIdx="0" presStyleCnt="0"/>
      <dgm:spPr/>
      <dgm:t>
        <a:bodyPr/>
        <a:lstStyle/>
        <a:p>
          <a:endParaRPr lang="vi-VN"/>
        </a:p>
      </dgm:t>
    </dgm:pt>
    <dgm:pt modelId="{90FDE001-60DA-BA49-AB23-1378DD8D6561}" type="pres">
      <dgm:prSet presAssocID="{456168CC-D22F-2247-986A-7D6308F98E06}" presName="hierChild2" presStyleCnt="0"/>
      <dgm:spPr/>
    </dgm:pt>
    <dgm:pt modelId="{AAB68F20-4FAA-BE4D-9988-54A70EAC87EE}" type="pres">
      <dgm:prSet presAssocID="{B05FC8F7-3C48-E04E-AB3D-9CCB6B7E906B}" presName="Name64" presStyleLbl="parChTrans1D2" presStyleIdx="0" presStyleCnt="1"/>
      <dgm:spPr/>
      <dgm:t>
        <a:bodyPr/>
        <a:lstStyle/>
        <a:p>
          <a:endParaRPr lang="vi-VN"/>
        </a:p>
      </dgm:t>
    </dgm:pt>
    <dgm:pt modelId="{60AAE308-CEAD-D04D-85F5-FFD2250A1914}" type="pres">
      <dgm:prSet presAssocID="{9BD1443D-5EEC-684C-8447-5FBE571853E2}" presName="hierRoot2" presStyleCnt="0">
        <dgm:presLayoutVars>
          <dgm:hierBranch val="init"/>
        </dgm:presLayoutVars>
      </dgm:prSet>
      <dgm:spPr/>
    </dgm:pt>
    <dgm:pt modelId="{81DD2633-C6F0-624A-814D-3AA0E2FF3856}" type="pres">
      <dgm:prSet presAssocID="{9BD1443D-5EEC-684C-8447-5FBE571853E2}" presName="rootComposite" presStyleCnt="0"/>
      <dgm:spPr/>
    </dgm:pt>
    <dgm:pt modelId="{FB9CA22E-186B-FC4B-9837-2F632B93956B}" type="pres">
      <dgm:prSet presAssocID="{9BD1443D-5EEC-684C-8447-5FBE571853E2}" presName="rootText" presStyleLbl="node2" presStyleIdx="0" presStyleCnt="1">
        <dgm:presLayoutVars>
          <dgm:chPref val="3"/>
        </dgm:presLayoutVars>
      </dgm:prSet>
      <dgm:spPr/>
      <dgm:t>
        <a:bodyPr/>
        <a:lstStyle/>
        <a:p>
          <a:endParaRPr lang="vi-VN"/>
        </a:p>
      </dgm:t>
    </dgm:pt>
    <dgm:pt modelId="{8E2DC41C-3266-DE43-80F4-F54040144C46}" type="pres">
      <dgm:prSet presAssocID="{9BD1443D-5EEC-684C-8447-5FBE571853E2}" presName="rootConnector" presStyleLbl="node2" presStyleIdx="0" presStyleCnt="1"/>
      <dgm:spPr/>
      <dgm:t>
        <a:bodyPr/>
        <a:lstStyle/>
        <a:p>
          <a:endParaRPr lang="vi-VN"/>
        </a:p>
      </dgm:t>
    </dgm:pt>
    <dgm:pt modelId="{EF9EDF2A-217E-594A-AF14-73AAEB9DFF4A}" type="pres">
      <dgm:prSet presAssocID="{9BD1443D-5EEC-684C-8447-5FBE571853E2}" presName="hierChild4" presStyleCnt="0"/>
      <dgm:spPr/>
    </dgm:pt>
    <dgm:pt modelId="{FF944DC3-6AA1-674B-9B5F-6D13788031C3}" type="pres">
      <dgm:prSet presAssocID="{5E0D55DF-BCC5-9243-BEA6-8B3FB08F9FD9}" presName="Name64" presStyleLbl="parChTrans1D3" presStyleIdx="0" presStyleCnt="1"/>
      <dgm:spPr/>
      <dgm:t>
        <a:bodyPr/>
        <a:lstStyle/>
        <a:p>
          <a:endParaRPr lang="vi-VN"/>
        </a:p>
      </dgm:t>
    </dgm:pt>
    <dgm:pt modelId="{58830B74-B6EF-4D44-A4C1-6D5D5B30871B}" type="pres">
      <dgm:prSet presAssocID="{E74D919A-F7B4-1D4A-BCBA-4C877CA9749D}" presName="hierRoot2" presStyleCnt="0">
        <dgm:presLayoutVars>
          <dgm:hierBranch val="init"/>
        </dgm:presLayoutVars>
      </dgm:prSet>
      <dgm:spPr/>
    </dgm:pt>
    <dgm:pt modelId="{9AD7DF8B-5B2C-8D48-882B-BD65213F857B}" type="pres">
      <dgm:prSet presAssocID="{E74D919A-F7B4-1D4A-BCBA-4C877CA9749D}" presName="rootComposite" presStyleCnt="0"/>
      <dgm:spPr/>
    </dgm:pt>
    <dgm:pt modelId="{996BFD57-44E6-AE42-9841-96B334295A34}" type="pres">
      <dgm:prSet presAssocID="{E74D919A-F7B4-1D4A-BCBA-4C877CA9749D}" presName="rootText" presStyleLbl="node3" presStyleIdx="0" presStyleCnt="1">
        <dgm:presLayoutVars>
          <dgm:chPref val="3"/>
        </dgm:presLayoutVars>
      </dgm:prSet>
      <dgm:spPr/>
      <dgm:t>
        <a:bodyPr/>
        <a:lstStyle/>
        <a:p>
          <a:endParaRPr lang="vi-VN"/>
        </a:p>
      </dgm:t>
    </dgm:pt>
    <dgm:pt modelId="{BBF8C6AE-9983-BA40-94CF-7CEC298BB0E3}" type="pres">
      <dgm:prSet presAssocID="{E74D919A-F7B4-1D4A-BCBA-4C877CA9749D}" presName="rootConnector" presStyleLbl="node3" presStyleIdx="0" presStyleCnt="1"/>
      <dgm:spPr/>
      <dgm:t>
        <a:bodyPr/>
        <a:lstStyle/>
        <a:p>
          <a:endParaRPr lang="vi-VN"/>
        </a:p>
      </dgm:t>
    </dgm:pt>
    <dgm:pt modelId="{4B5DC013-A2CA-7040-B929-9AE04DA26F72}" type="pres">
      <dgm:prSet presAssocID="{E74D919A-F7B4-1D4A-BCBA-4C877CA9749D}" presName="hierChild4" presStyleCnt="0"/>
      <dgm:spPr/>
    </dgm:pt>
    <dgm:pt modelId="{2A28F893-58D7-4141-836F-41372428B1DE}" type="pres">
      <dgm:prSet presAssocID="{AC81A192-4446-BD41-9718-8BACD5A24E30}" presName="Name64" presStyleLbl="parChTrans1D4" presStyleIdx="0" presStyleCnt="10"/>
      <dgm:spPr/>
      <dgm:t>
        <a:bodyPr/>
        <a:lstStyle/>
        <a:p>
          <a:endParaRPr lang="vi-VN"/>
        </a:p>
      </dgm:t>
    </dgm:pt>
    <dgm:pt modelId="{AB96FBA4-F248-B846-AE0D-2AA910A5C5FD}" type="pres">
      <dgm:prSet presAssocID="{2C820FE4-D2EB-E64E-A588-BDC00EE51021}" presName="hierRoot2" presStyleCnt="0">
        <dgm:presLayoutVars>
          <dgm:hierBranch val="init"/>
        </dgm:presLayoutVars>
      </dgm:prSet>
      <dgm:spPr/>
    </dgm:pt>
    <dgm:pt modelId="{C9B62896-F44C-134F-9E54-573088A7864B}" type="pres">
      <dgm:prSet presAssocID="{2C820FE4-D2EB-E64E-A588-BDC00EE51021}" presName="rootComposite" presStyleCnt="0"/>
      <dgm:spPr/>
    </dgm:pt>
    <dgm:pt modelId="{A9DB8621-EA37-0747-B791-26F4382F3212}" type="pres">
      <dgm:prSet presAssocID="{2C820FE4-D2EB-E64E-A588-BDC00EE51021}" presName="rootText" presStyleLbl="node4" presStyleIdx="0" presStyleCnt="10">
        <dgm:presLayoutVars>
          <dgm:chPref val="3"/>
        </dgm:presLayoutVars>
      </dgm:prSet>
      <dgm:spPr/>
      <dgm:t>
        <a:bodyPr/>
        <a:lstStyle/>
        <a:p>
          <a:endParaRPr lang="vi-VN"/>
        </a:p>
      </dgm:t>
    </dgm:pt>
    <dgm:pt modelId="{4CAE0F81-81E8-9746-8E98-9055DD75B010}" type="pres">
      <dgm:prSet presAssocID="{2C820FE4-D2EB-E64E-A588-BDC00EE51021}" presName="rootConnector" presStyleLbl="node4" presStyleIdx="0" presStyleCnt="10"/>
      <dgm:spPr/>
      <dgm:t>
        <a:bodyPr/>
        <a:lstStyle/>
        <a:p>
          <a:endParaRPr lang="vi-VN"/>
        </a:p>
      </dgm:t>
    </dgm:pt>
    <dgm:pt modelId="{6CA432AA-4D48-4F4F-8EA0-B3A2677B12EE}" type="pres">
      <dgm:prSet presAssocID="{2C820FE4-D2EB-E64E-A588-BDC00EE51021}" presName="hierChild4" presStyleCnt="0"/>
      <dgm:spPr/>
    </dgm:pt>
    <dgm:pt modelId="{5BD17A98-FF47-BC4C-85C1-CCE768EABF3B}" type="pres">
      <dgm:prSet presAssocID="{0E332801-5060-8240-8B84-EA3A4149AD20}" presName="Name64" presStyleLbl="parChTrans1D4" presStyleIdx="1" presStyleCnt="10"/>
      <dgm:spPr/>
      <dgm:t>
        <a:bodyPr/>
        <a:lstStyle/>
        <a:p>
          <a:endParaRPr lang="vi-VN"/>
        </a:p>
      </dgm:t>
    </dgm:pt>
    <dgm:pt modelId="{B193F185-7B0B-624A-8FC0-C92D0C164F9E}" type="pres">
      <dgm:prSet presAssocID="{9642B011-8682-D14A-9F02-9478F9201AC6}" presName="hierRoot2" presStyleCnt="0">
        <dgm:presLayoutVars>
          <dgm:hierBranch val="init"/>
        </dgm:presLayoutVars>
      </dgm:prSet>
      <dgm:spPr/>
    </dgm:pt>
    <dgm:pt modelId="{5F3FAC3A-32A4-E248-AB07-5894F1FDD7EB}" type="pres">
      <dgm:prSet presAssocID="{9642B011-8682-D14A-9F02-9478F9201AC6}" presName="rootComposite" presStyleCnt="0"/>
      <dgm:spPr/>
    </dgm:pt>
    <dgm:pt modelId="{C944E632-BBB7-3846-9122-C88E75C8F0A2}" type="pres">
      <dgm:prSet presAssocID="{9642B011-8682-D14A-9F02-9478F9201AC6}" presName="rootText" presStyleLbl="node4" presStyleIdx="1" presStyleCnt="10">
        <dgm:presLayoutVars>
          <dgm:chPref val="3"/>
        </dgm:presLayoutVars>
      </dgm:prSet>
      <dgm:spPr/>
      <dgm:t>
        <a:bodyPr/>
        <a:lstStyle/>
        <a:p>
          <a:endParaRPr lang="vi-VN"/>
        </a:p>
      </dgm:t>
    </dgm:pt>
    <dgm:pt modelId="{4CAEC9B0-E57B-5241-A36A-6478C31348D8}" type="pres">
      <dgm:prSet presAssocID="{9642B011-8682-D14A-9F02-9478F9201AC6}" presName="rootConnector" presStyleLbl="node4" presStyleIdx="1" presStyleCnt="10"/>
      <dgm:spPr/>
      <dgm:t>
        <a:bodyPr/>
        <a:lstStyle/>
        <a:p>
          <a:endParaRPr lang="vi-VN"/>
        </a:p>
      </dgm:t>
    </dgm:pt>
    <dgm:pt modelId="{36C2E386-6C33-C745-8676-30244BAF7940}" type="pres">
      <dgm:prSet presAssocID="{9642B011-8682-D14A-9F02-9478F9201AC6}" presName="hierChild4" presStyleCnt="0"/>
      <dgm:spPr/>
    </dgm:pt>
    <dgm:pt modelId="{E1DD1BD5-32D1-5148-B10A-DC8CCE0EF766}" type="pres">
      <dgm:prSet presAssocID="{AE13864E-8D69-F346-AB61-D256ADC1BFC0}" presName="Name64" presStyleLbl="parChTrans1D4" presStyleIdx="2" presStyleCnt="10"/>
      <dgm:spPr/>
      <dgm:t>
        <a:bodyPr/>
        <a:lstStyle/>
        <a:p>
          <a:endParaRPr lang="vi-VN"/>
        </a:p>
      </dgm:t>
    </dgm:pt>
    <dgm:pt modelId="{0571B634-EB61-6041-A4EE-6AADBA3F7384}" type="pres">
      <dgm:prSet presAssocID="{EA73337D-3E3F-AC4D-A9F1-8E750D0BAB17}" presName="hierRoot2" presStyleCnt="0">
        <dgm:presLayoutVars>
          <dgm:hierBranch val="init"/>
        </dgm:presLayoutVars>
      </dgm:prSet>
      <dgm:spPr/>
    </dgm:pt>
    <dgm:pt modelId="{303AA740-FBB5-ED4B-86C2-FD1E623FD790}" type="pres">
      <dgm:prSet presAssocID="{EA73337D-3E3F-AC4D-A9F1-8E750D0BAB17}" presName="rootComposite" presStyleCnt="0"/>
      <dgm:spPr/>
    </dgm:pt>
    <dgm:pt modelId="{666F6222-396E-B24B-BE8B-77F5C9717BE4}" type="pres">
      <dgm:prSet presAssocID="{EA73337D-3E3F-AC4D-A9F1-8E750D0BAB17}" presName="rootText" presStyleLbl="node4" presStyleIdx="2" presStyleCnt="10">
        <dgm:presLayoutVars>
          <dgm:chPref val="3"/>
        </dgm:presLayoutVars>
      </dgm:prSet>
      <dgm:spPr/>
      <dgm:t>
        <a:bodyPr/>
        <a:lstStyle/>
        <a:p>
          <a:endParaRPr lang="vi-VN"/>
        </a:p>
      </dgm:t>
    </dgm:pt>
    <dgm:pt modelId="{90D74288-B8AA-B745-87FF-87F788FCB561}" type="pres">
      <dgm:prSet presAssocID="{EA73337D-3E3F-AC4D-A9F1-8E750D0BAB17}" presName="rootConnector" presStyleLbl="node4" presStyleIdx="2" presStyleCnt="10"/>
      <dgm:spPr/>
      <dgm:t>
        <a:bodyPr/>
        <a:lstStyle/>
        <a:p>
          <a:endParaRPr lang="vi-VN"/>
        </a:p>
      </dgm:t>
    </dgm:pt>
    <dgm:pt modelId="{7AFFD366-3D06-BA49-85BF-FFD7C5A041B6}" type="pres">
      <dgm:prSet presAssocID="{EA73337D-3E3F-AC4D-A9F1-8E750D0BAB17}" presName="hierChild4" presStyleCnt="0"/>
      <dgm:spPr/>
    </dgm:pt>
    <dgm:pt modelId="{35871DA1-A048-274B-B084-2AD3C82CBE24}" type="pres">
      <dgm:prSet presAssocID="{11EBBE3A-C33B-BF47-9779-48923B2A3AA6}" presName="Name64" presStyleLbl="parChTrans1D4" presStyleIdx="3" presStyleCnt="10"/>
      <dgm:spPr/>
      <dgm:t>
        <a:bodyPr/>
        <a:lstStyle/>
        <a:p>
          <a:endParaRPr lang="vi-VN"/>
        </a:p>
      </dgm:t>
    </dgm:pt>
    <dgm:pt modelId="{57914F1F-A4E3-2046-932E-183D92693FE5}" type="pres">
      <dgm:prSet presAssocID="{482AE0DD-F6F6-074C-AE5B-A539A3E1DDF2}" presName="hierRoot2" presStyleCnt="0">
        <dgm:presLayoutVars>
          <dgm:hierBranch val="init"/>
        </dgm:presLayoutVars>
      </dgm:prSet>
      <dgm:spPr/>
    </dgm:pt>
    <dgm:pt modelId="{E9059A65-9AF8-7E44-9A21-CBC200DB4BA4}" type="pres">
      <dgm:prSet presAssocID="{482AE0DD-F6F6-074C-AE5B-A539A3E1DDF2}" presName="rootComposite" presStyleCnt="0"/>
      <dgm:spPr/>
    </dgm:pt>
    <dgm:pt modelId="{B8036651-6FE5-7644-A479-D4B0317784B0}" type="pres">
      <dgm:prSet presAssocID="{482AE0DD-F6F6-074C-AE5B-A539A3E1DDF2}" presName="rootText" presStyleLbl="node4" presStyleIdx="3" presStyleCnt="10">
        <dgm:presLayoutVars>
          <dgm:chPref val="3"/>
        </dgm:presLayoutVars>
      </dgm:prSet>
      <dgm:spPr/>
      <dgm:t>
        <a:bodyPr/>
        <a:lstStyle/>
        <a:p>
          <a:endParaRPr lang="vi-VN"/>
        </a:p>
      </dgm:t>
    </dgm:pt>
    <dgm:pt modelId="{D32DE2A4-0B99-D745-942D-8D7D78EABB7F}" type="pres">
      <dgm:prSet presAssocID="{482AE0DD-F6F6-074C-AE5B-A539A3E1DDF2}" presName="rootConnector" presStyleLbl="node4" presStyleIdx="3" presStyleCnt="10"/>
      <dgm:spPr/>
      <dgm:t>
        <a:bodyPr/>
        <a:lstStyle/>
        <a:p>
          <a:endParaRPr lang="vi-VN"/>
        </a:p>
      </dgm:t>
    </dgm:pt>
    <dgm:pt modelId="{1FB8DC34-246B-A145-A8EA-9557F8639A8A}" type="pres">
      <dgm:prSet presAssocID="{482AE0DD-F6F6-074C-AE5B-A539A3E1DDF2}" presName="hierChild4" presStyleCnt="0"/>
      <dgm:spPr/>
    </dgm:pt>
    <dgm:pt modelId="{90E3AA52-58DE-DA47-A2B0-3D428572C258}" type="pres">
      <dgm:prSet presAssocID="{482AE0DD-F6F6-074C-AE5B-A539A3E1DDF2}" presName="hierChild5" presStyleCnt="0"/>
      <dgm:spPr/>
    </dgm:pt>
    <dgm:pt modelId="{7E156EC2-971E-D64C-A721-99B83CD3FD10}" type="pres">
      <dgm:prSet presAssocID="{226185C9-5DA8-6A4F-AE6C-9792392051BE}" presName="Name64" presStyleLbl="parChTrans1D4" presStyleIdx="4" presStyleCnt="10"/>
      <dgm:spPr/>
      <dgm:t>
        <a:bodyPr/>
        <a:lstStyle/>
        <a:p>
          <a:endParaRPr lang="vi-VN"/>
        </a:p>
      </dgm:t>
    </dgm:pt>
    <dgm:pt modelId="{CB6DBBB4-0B20-824F-97AB-76312263B40D}" type="pres">
      <dgm:prSet presAssocID="{90C0F9CA-8A7C-4747-B443-D0B73E5BABCD}" presName="hierRoot2" presStyleCnt="0">
        <dgm:presLayoutVars>
          <dgm:hierBranch val="init"/>
        </dgm:presLayoutVars>
      </dgm:prSet>
      <dgm:spPr/>
    </dgm:pt>
    <dgm:pt modelId="{F866AA3B-13DC-214A-87DE-1322F92B92AA}" type="pres">
      <dgm:prSet presAssocID="{90C0F9CA-8A7C-4747-B443-D0B73E5BABCD}" presName="rootComposite" presStyleCnt="0"/>
      <dgm:spPr/>
    </dgm:pt>
    <dgm:pt modelId="{9AAC004F-2C44-BB4A-9F7A-0CE3B018B371}" type="pres">
      <dgm:prSet presAssocID="{90C0F9CA-8A7C-4747-B443-D0B73E5BABCD}" presName="rootText" presStyleLbl="node4" presStyleIdx="4" presStyleCnt="10">
        <dgm:presLayoutVars>
          <dgm:chPref val="3"/>
        </dgm:presLayoutVars>
      </dgm:prSet>
      <dgm:spPr/>
      <dgm:t>
        <a:bodyPr/>
        <a:lstStyle/>
        <a:p>
          <a:endParaRPr lang="vi-VN"/>
        </a:p>
      </dgm:t>
    </dgm:pt>
    <dgm:pt modelId="{3FB6FE02-9AF2-F740-A79A-6AF08836F503}" type="pres">
      <dgm:prSet presAssocID="{90C0F9CA-8A7C-4747-B443-D0B73E5BABCD}" presName="rootConnector" presStyleLbl="node4" presStyleIdx="4" presStyleCnt="10"/>
      <dgm:spPr/>
      <dgm:t>
        <a:bodyPr/>
        <a:lstStyle/>
        <a:p>
          <a:endParaRPr lang="vi-VN"/>
        </a:p>
      </dgm:t>
    </dgm:pt>
    <dgm:pt modelId="{EAE9CCD0-F404-7349-B60E-4FD1D54E8501}" type="pres">
      <dgm:prSet presAssocID="{90C0F9CA-8A7C-4747-B443-D0B73E5BABCD}" presName="hierChild4" presStyleCnt="0"/>
      <dgm:spPr/>
    </dgm:pt>
    <dgm:pt modelId="{416328DC-171B-1743-BF08-25CACE056898}" type="pres">
      <dgm:prSet presAssocID="{90C0F9CA-8A7C-4747-B443-D0B73E5BABCD}" presName="hierChild5" presStyleCnt="0"/>
      <dgm:spPr/>
    </dgm:pt>
    <dgm:pt modelId="{0C06F057-A228-A146-BFA5-A9F803406325}" type="pres">
      <dgm:prSet presAssocID="{0E0D94D3-F7D2-4E44-93EA-33287D3A27B4}" presName="Name64" presStyleLbl="parChTrans1D4" presStyleIdx="5" presStyleCnt="10"/>
      <dgm:spPr/>
      <dgm:t>
        <a:bodyPr/>
        <a:lstStyle/>
        <a:p>
          <a:endParaRPr lang="vi-VN"/>
        </a:p>
      </dgm:t>
    </dgm:pt>
    <dgm:pt modelId="{C9EC006E-A4F4-1F4B-8E21-173FD65CDC04}" type="pres">
      <dgm:prSet presAssocID="{97F1495E-B662-E04F-A13C-2583529FE392}" presName="hierRoot2" presStyleCnt="0">
        <dgm:presLayoutVars>
          <dgm:hierBranch val="init"/>
        </dgm:presLayoutVars>
      </dgm:prSet>
      <dgm:spPr/>
    </dgm:pt>
    <dgm:pt modelId="{9778F2DF-7F7F-7A46-84CD-528580F369B2}" type="pres">
      <dgm:prSet presAssocID="{97F1495E-B662-E04F-A13C-2583529FE392}" presName="rootComposite" presStyleCnt="0"/>
      <dgm:spPr/>
    </dgm:pt>
    <dgm:pt modelId="{D18CE845-38A3-B143-B073-73389EE66DEB}" type="pres">
      <dgm:prSet presAssocID="{97F1495E-B662-E04F-A13C-2583529FE392}" presName="rootText" presStyleLbl="node4" presStyleIdx="5" presStyleCnt="10" custScaleY="119684">
        <dgm:presLayoutVars>
          <dgm:chPref val="3"/>
        </dgm:presLayoutVars>
      </dgm:prSet>
      <dgm:spPr/>
      <dgm:t>
        <a:bodyPr/>
        <a:lstStyle/>
        <a:p>
          <a:endParaRPr lang="vi-VN"/>
        </a:p>
      </dgm:t>
    </dgm:pt>
    <dgm:pt modelId="{A287688D-5973-6E49-88C5-E68DE28D2C0E}" type="pres">
      <dgm:prSet presAssocID="{97F1495E-B662-E04F-A13C-2583529FE392}" presName="rootConnector" presStyleLbl="node4" presStyleIdx="5" presStyleCnt="10"/>
      <dgm:spPr/>
      <dgm:t>
        <a:bodyPr/>
        <a:lstStyle/>
        <a:p>
          <a:endParaRPr lang="vi-VN"/>
        </a:p>
      </dgm:t>
    </dgm:pt>
    <dgm:pt modelId="{6AB600F1-A750-A543-8A75-B1E5BD3E4BDF}" type="pres">
      <dgm:prSet presAssocID="{97F1495E-B662-E04F-A13C-2583529FE392}" presName="hierChild4" presStyleCnt="0"/>
      <dgm:spPr/>
    </dgm:pt>
    <dgm:pt modelId="{9B961407-CD90-7246-B4B1-0C494634636D}" type="pres">
      <dgm:prSet presAssocID="{97F1495E-B662-E04F-A13C-2583529FE392}" presName="hierChild5" presStyleCnt="0"/>
      <dgm:spPr/>
    </dgm:pt>
    <dgm:pt modelId="{E2A9112C-8433-2D46-BFC8-8DB5455D3F9B}" type="pres">
      <dgm:prSet presAssocID="{77C16DF2-BDBB-8648-BD7F-C76072A9F7D4}" presName="Name64" presStyleLbl="parChTrans1D4" presStyleIdx="6" presStyleCnt="10"/>
      <dgm:spPr/>
      <dgm:t>
        <a:bodyPr/>
        <a:lstStyle/>
        <a:p>
          <a:endParaRPr lang="vi-VN"/>
        </a:p>
      </dgm:t>
    </dgm:pt>
    <dgm:pt modelId="{7D6C2CBE-CBD9-884C-9359-2FAE8D5C8324}" type="pres">
      <dgm:prSet presAssocID="{25E4A8E4-BAA9-3040-B861-24AC43CC1C8D}" presName="hierRoot2" presStyleCnt="0">
        <dgm:presLayoutVars>
          <dgm:hierBranch val="init"/>
        </dgm:presLayoutVars>
      </dgm:prSet>
      <dgm:spPr/>
    </dgm:pt>
    <dgm:pt modelId="{02D0A1A8-C811-794F-940B-E07535C053E1}" type="pres">
      <dgm:prSet presAssocID="{25E4A8E4-BAA9-3040-B861-24AC43CC1C8D}" presName="rootComposite" presStyleCnt="0"/>
      <dgm:spPr/>
    </dgm:pt>
    <dgm:pt modelId="{8715F60D-AA6E-DF41-BF1A-427A52120097}" type="pres">
      <dgm:prSet presAssocID="{25E4A8E4-BAA9-3040-B861-24AC43CC1C8D}" presName="rootText" presStyleLbl="node4" presStyleIdx="6" presStyleCnt="10">
        <dgm:presLayoutVars>
          <dgm:chPref val="3"/>
        </dgm:presLayoutVars>
      </dgm:prSet>
      <dgm:spPr>
        <a:xfrm>
          <a:off x="8037272" y="2485372"/>
          <a:ext cx="1116049" cy="340395"/>
        </a:xfrm>
        <a:prstGeom prst="rect">
          <a:avLst/>
        </a:prstGeom>
      </dgm:spPr>
      <dgm:t>
        <a:bodyPr/>
        <a:lstStyle/>
        <a:p>
          <a:endParaRPr lang="vi-VN"/>
        </a:p>
      </dgm:t>
    </dgm:pt>
    <dgm:pt modelId="{AAC4E729-DE44-0E4E-A4AE-D1BDAB7E7494}" type="pres">
      <dgm:prSet presAssocID="{25E4A8E4-BAA9-3040-B861-24AC43CC1C8D}" presName="rootConnector" presStyleLbl="node4" presStyleIdx="6" presStyleCnt="10"/>
      <dgm:spPr/>
      <dgm:t>
        <a:bodyPr/>
        <a:lstStyle/>
        <a:p>
          <a:endParaRPr lang="vi-VN"/>
        </a:p>
      </dgm:t>
    </dgm:pt>
    <dgm:pt modelId="{A4037066-447D-824C-9D82-77430F6378E1}" type="pres">
      <dgm:prSet presAssocID="{25E4A8E4-BAA9-3040-B861-24AC43CC1C8D}" presName="hierChild4" presStyleCnt="0"/>
      <dgm:spPr/>
    </dgm:pt>
    <dgm:pt modelId="{558F2380-F8EF-0946-8538-F7264D7B3EAF}" type="pres">
      <dgm:prSet presAssocID="{E7D2EB41-B2EB-7147-9529-D4310E9CF319}" presName="Name64" presStyleLbl="parChTrans1D4" presStyleIdx="7" presStyleCnt="10"/>
      <dgm:spPr/>
      <dgm:t>
        <a:bodyPr/>
        <a:lstStyle/>
        <a:p>
          <a:endParaRPr lang="vi-VN"/>
        </a:p>
      </dgm:t>
    </dgm:pt>
    <dgm:pt modelId="{5FF9252B-7854-AF4A-BB61-682515802D8E}" type="pres">
      <dgm:prSet presAssocID="{B1F7E4B5-BB28-8140-A2E4-D0DE46332872}" presName="hierRoot2" presStyleCnt="0">
        <dgm:presLayoutVars>
          <dgm:hierBranch val="init"/>
        </dgm:presLayoutVars>
      </dgm:prSet>
      <dgm:spPr/>
    </dgm:pt>
    <dgm:pt modelId="{DDAD69DD-3D4B-7B4F-B333-D680B5A3F6F9}" type="pres">
      <dgm:prSet presAssocID="{B1F7E4B5-BB28-8140-A2E4-D0DE46332872}" presName="rootComposite" presStyleCnt="0"/>
      <dgm:spPr/>
    </dgm:pt>
    <dgm:pt modelId="{6FED6BE3-8648-0A49-BA1D-8D8FCA42EBF8}" type="pres">
      <dgm:prSet presAssocID="{B1F7E4B5-BB28-8140-A2E4-D0DE46332872}" presName="rootText" presStyleLbl="node4" presStyleIdx="7" presStyleCnt="10" custScaleX="105378" custScaleY="111506">
        <dgm:presLayoutVars>
          <dgm:chPref val="3"/>
        </dgm:presLayoutVars>
      </dgm:prSet>
      <dgm:spPr>
        <a:xfrm>
          <a:off x="9376531" y="2465789"/>
          <a:ext cx="1176070" cy="379560"/>
        </a:xfrm>
        <a:prstGeom prst="rect">
          <a:avLst/>
        </a:prstGeom>
      </dgm:spPr>
      <dgm:t>
        <a:bodyPr/>
        <a:lstStyle/>
        <a:p>
          <a:endParaRPr lang="vi-VN"/>
        </a:p>
      </dgm:t>
    </dgm:pt>
    <dgm:pt modelId="{1E3DCDD1-D6AB-EC4D-AA8F-146C52A5FFB1}" type="pres">
      <dgm:prSet presAssocID="{B1F7E4B5-BB28-8140-A2E4-D0DE46332872}" presName="rootConnector" presStyleLbl="node4" presStyleIdx="7" presStyleCnt="10"/>
      <dgm:spPr/>
      <dgm:t>
        <a:bodyPr/>
        <a:lstStyle/>
        <a:p>
          <a:endParaRPr lang="vi-VN"/>
        </a:p>
      </dgm:t>
    </dgm:pt>
    <dgm:pt modelId="{3188B00B-C175-F64D-A77F-33EEBFF1BFC5}" type="pres">
      <dgm:prSet presAssocID="{B1F7E4B5-BB28-8140-A2E4-D0DE46332872}" presName="hierChild4" presStyleCnt="0"/>
      <dgm:spPr/>
    </dgm:pt>
    <dgm:pt modelId="{B70787EF-35A8-C041-993E-FEFDB42A0635}" type="pres">
      <dgm:prSet presAssocID="{B1F7E4B5-BB28-8140-A2E4-D0DE46332872}" presName="hierChild5" presStyleCnt="0"/>
      <dgm:spPr/>
    </dgm:pt>
    <dgm:pt modelId="{96DCDB35-66D2-1244-8551-0447D35FB345}" type="pres">
      <dgm:prSet presAssocID="{25E4A8E4-BAA9-3040-B861-24AC43CC1C8D}" presName="hierChild5" presStyleCnt="0"/>
      <dgm:spPr/>
    </dgm:pt>
    <dgm:pt modelId="{CD89FCE2-6FDF-314B-A9D9-86B39FAD80A0}" type="pres">
      <dgm:prSet presAssocID="{814D9C5C-A505-A14A-AA20-E024686AB74A}" presName="Name64" presStyleLbl="parChTrans1D4" presStyleIdx="8" presStyleCnt="10"/>
      <dgm:spPr/>
      <dgm:t>
        <a:bodyPr/>
        <a:lstStyle/>
        <a:p>
          <a:endParaRPr lang="vi-VN"/>
        </a:p>
      </dgm:t>
    </dgm:pt>
    <dgm:pt modelId="{2915A638-7CB7-1342-AC68-8655856C4AD3}" type="pres">
      <dgm:prSet presAssocID="{B07EE9DA-FB99-334D-9160-7C222CD9B76F}" presName="hierRoot2" presStyleCnt="0">
        <dgm:presLayoutVars>
          <dgm:hierBranch val="init"/>
        </dgm:presLayoutVars>
      </dgm:prSet>
      <dgm:spPr/>
    </dgm:pt>
    <dgm:pt modelId="{C5D4A3B4-4E5F-9A40-BB18-260B07A89241}" type="pres">
      <dgm:prSet presAssocID="{B07EE9DA-FB99-334D-9160-7C222CD9B76F}" presName="rootComposite" presStyleCnt="0"/>
      <dgm:spPr/>
    </dgm:pt>
    <dgm:pt modelId="{CC135AF3-7C7A-3545-A4BC-174BD7D49093}" type="pres">
      <dgm:prSet presAssocID="{B07EE9DA-FB99-334D-9160-7C222CD9B76F}" presName="rootText" presStyleLbl="node4" presStyleIdx="8" presStyleCnt="10">
        <dgm:presLayoutVars>
          <dgm:chPref val="3"/>
        </dgm:presLayoutVars>
      </dgm:prSet>
      <dgm:spPr/>
      <dgm:t>
        <a:bodyPr/>
        <a:lstStyle/>
        <a:p>
          <a:endParaRPr lang="vi-VN"/>
        </a:p>
      </dgm:t>
    </dgm:pt>
    <dgm:pt modelId="{085595C2-9CD6-3547-AF36-1BA1C265E85D}" type="pres">
      <dgm:prSet presAssocID="{B07EE9DA-FB99-334D-9160-7C222CD9B76F}" presName="rootConnector" presStyleLbl="node4" presStyleIdx="8" presStyleCnt="10"/>
      <dgm:spPr/>
      <dgm:t>
        <a:bodyPr/>
        <a:lstStyle/>
        <a:p>
          <a:endParaRPr lang="vi-VN"/>
        </a:p>
      </dgm:t>
    </dgm:pt>
    <dgm:pt modelId="{9433BC06-347A-AD40-9E3A-206F88EB4E57}" type="pres">
      <dgm:prSet presAssocID="{B07EE9DA-FB99-334D-9160-7C222CD9B76F}" presName="hierChild4" presStyleCnt="0"/>
      <dgm:spPr/>
    </dgm:pt>
    <dgm:pt modelId="{71E7D591-D6B3-9C4A-8732-2AE16969B7C0}" type="pres">
      <dgm:prSet presAssocID="{B07EE9DA-FB99-334D-9160-7C222CD9B76F}" presName="hierChild5" presStyleCnt="0"/>
      <dgm:spPr/>
    </dgm:pt>
    <dgm:pt modelId="{695AA501-EFEC-1A48-80A5-3F4B8837FEFF}" type="pres">
      <dgm:prSet presAssocID="{EA73337D-3E3F-AC4D-A9F1-8E750D0BAB17}" presName="hierChild5" presStyleCnt="0"/>
      <dgm:spPr/>
    </dgm:pt>
    <dgm:pt modelId="{68D5477B-CEE9-474F-972B-E2EEC28CCC3C}" type="pres">
      <dgm:prSet presAssocID="{9642B011-8682-D14A-9F02-9478F9201AC6}" presName="hierChild5" presStyleCnt="0"/>
      <dgm:spPr/>
    </dgm:pt>
    <dgm:pt modelId="{C759AF9D-D0BC-4F40-AD05-7A1DF46D8736}" type="pres">
      <dgm:prSet presAssocID="{2C820FE4-D2EB-E64E-A588-BDC00EE51021}" presName="hierChild5" presStyleCnt="0"/>
      <dgm:spPr/>
    </dgm:pt>
    <dgm:pt modelId="{E86C10E4-A490-DB47-80E1-67C61A3DF2D8}" type="pres">
      <dgm:prSet presAssocID="{AEA995DC-85BE-3341-B66C-D57F79A04E57}" presName="Name64" presStyleLbl="parChTrans1D4" presStyleIdx="9" presStyleCnt="10"/>
      <dgm:spPr/>
      <dgm:t>
        <a:bodyPr/>
        <a:lstStyle/>
        <a:p>
          <a:endParaRPr lang="vi-VN"/>
        </a:p>
      </dgm:t>
    </dgm:pt>
    <dgm:pt modelId="{21950425-9F13-6743-9765-D6C071E96BCF}" type="pres">
      <dgm:prSet presAssocID="{7BBC70C0-0526-274F-B09C-379F8B641B47}" presName="hierRoot2" presStyleCnt="0">
        <dgm:presLayoutVars>
          <dgm:hierBranch val="init"/>
        </dgm:presLayoutVars>
      </dgm:prSet>
      <dgm:spPr/>
    </dgm:pt>
    <dgm:pt modelId="{ECF698AF-7F79-F045-8725-48C53D2FD040}" type="pres">
      <dgm:prSet presAssocID="{7BBC70C0-0526-274F-B09C-379F8B641B47}" presName="rootComposite" presStyleCnt="0"/>
      <dgm:spPr/>
    </dgm:pt>
    <dgm:pt modelId="{8545C627-1D5F-144A-BF39-F831A0F595B7}" type="pres">
      <dgm:prSet presAssocID="{7BBC70C0-0526-274F-B09C-379F8B641B47}" presName="rootText" presStyleLbl="node4" presStyleIdx="9" presStyleCnt="10">
        <dgm:presLayoutVars>
          <dgm:chPref val="3"/>
        </dgm:presLayoutVars>
      </dgm:prSet>
      <dgm:spPr/>
      <dgm:t>
        <a:bodyPr/>
        <a:lstStyle/>
        <a:p>
          <a:endParaRPr lang="vi-VN"/>
        </a:p>
      </dgm:t>
    </dgm:pt>
    <dgm:pt modelId="{178ECD48-C328-2343-9956-A51DB4A6E81D}" type="pres">
      <dgm:prSet presAssocID="{7BBC70C0-0526-274F-B09C-379F8B641B47}" presName="rootConnector" presStyleLbl="node4" presStyleIdx="9" presStyleCnt="10"/>
      <dgm:spPr/>
      <dgm:t>
        <a:bodyPr/>
        <a:lstStyle/>
        <a:p>
          <a:endParaRPr lang="vi-VN"/>
        </a:p>
      </dgm:t>
    </dgm:pt>
    <dgm:pt modelId="{9487F90B-C79F-304A-B84E-23B120AB7033}" type="pres">
      <dgm:prSet presAssocID="{7BBC70C0-0526-274F-B09C-379F8B641B47}" presName="hierChild4" presStyleCnt="0"/>
      <dgm:spPr/>
    </dgm:pt>
    <dgm:pt modelId="{9BFAA2BA-9BB9-C54E-AD28-61E9B3BCDFE6}" type="pres">
      <dgm:prSet presAssocID="{7BBC70C0-0526-274F-B09C-379F8B641B47}" presName="hierChild5" presStyleCnt="0"/>
      <dgm:spPr/>
    </dgm:pt>
    <dgm:pt modelId="{C073A277-2108-614D-B960-7A92FAE4E56E}" type="pres">
      <dgm:prSet presAssocID="{E74D919A-F7B4-1D4A-BCBA-4C877CA9749D}" presName="hierChild5" presStyleCnt="0"/>
      <dgm:spPr/>
    </dgm:pt>
    <dgm:pt modelId="{EB0B9DBA-50DA-1448-A54C-752B15FC4FA3}" type="pres">
      <dgm:prSet presAssocID="{9BD1443D-5EEC-684C-8447-5FBE571853E2}" presName="hierChild5" presStyleCnt="0"/>
      <dgm:spPr/>
    </dgm:pt>
    <dgm:pt modelId="{A385DA14-FBDC-624F-B3D3-577D723327FA}" type="pres">
      <dgm:prSet presAssocID="{456168CC-D22F-2247-986A-7D6308F98E06}" presName="hierChild3" presStyleCnt="0"/>
      <dgm:spPr/>
    </dgm:pt>
  </dgm:ptLst>
  <dgm:cxnLst>
    <dgm:cxn modelId="{FEF7A884-1CAF-D24D-BA81-501825AF62BC}" srcId="{EA73337D-3E3F-AC4D-A9F1-8E750D0BAB17}" destId="{B07EE9DA-FB99-334D-9160-7C222CD9B76F}" srcOrd="4" destOrd="0" parTransId="{814D9C5C-A505-A14A-AA20-E024686AB74A}" sibTransId="{4CC3D424-DD6D-BF46-ABD9-84A735DE73F5}"/>
    <dgm:cxn modelId="{7E0F1B8D-042B-8F4D-9A85-044D19BB67ED}" type="presOf" srcId="{9BD1443D-5EEC-684C-8447-5FBE571853E2}" destId="{FB9CA22E-186B-FC4B-9837-2F632B93956B}" srcOrd="0" destOrd="0" presId="urn:microsoft.com/office/officeart/2009/3/layout/HorizontalOrganizationChart"/>
    <dgm:cxn modelId="{E15E005E-CE8F-3C4F-AAE5-53D4FA8AE9C0}" srcId="{456168CC-D22F-2247-986A-7D6308F98E06}" destId="{9BD1443D-5EEC-684C-8447-5FBE571853E2}" srcOrd="0" destOrd="0" parTransId="{B05FC8F7-3C48-E04E-AB3D-9CCB6B7E906B}" sibTransId="{880FD17D-C92B-864B-B935-4FAC173B0DA3}"/>
    <dgm:cxn modelId="{BB3655E5-9D0A-B24A-BAFB-5723F4B10F43}" type="presOf" srcId="{226185C9-5DA8-6A4F-AE6C-9792392051BE}" destId="{7E156EC2-971E-D64C-A721-99B83CD3FD10}" srcOrd="0" destOrd="0" presId="urn:microsoft.com/office/officeart/2009/3/layout/HorizontalOrganizationChart"/>
    <dgm:cxn modelId="{5AFA2851-E3D6-C043-BC5B-0D296796B01F}" srcId="{25E4A8E4-BAA9-3040-B861-24AC43CC1C8D}" destId="{B1F7E4B5-BB28-8140-A2E4-D0DE46332872}" srcOrd="0" destOrd="0" parTransId="{E7D2EB41-B2EB-7147-9529-D4310E9CF319}" sibTransId="{3DE29058-661D-9041-8B13-20CFF79993C4}"/>
    <dgm:cxn modelId="{68E70064-47FF-0546-86AD-722A39310903}" type="presOf" srcId="{B07EE9DA-FB99-334D-9160-7C222CD9B76F}" destId="{085595C2-9CD6-3547-AF36-1BA1C265E85D}" srcOrd="1" destOrd="0" presId="urn:microsoft.com/office/officeart/2009/3/layout/HorizontalOrganizationChart"/>
    <dgm:cxn modelId="{0FDDF0B4-75FD-3843-9358-134529BA72B3}" type="presOf" srcId="{2C820FE4-D2EB-E64E-A588-BDC00EE51021}" destId="{A9DB8621-EA37-0747-B791-26F4382F3212}" srcOrd="0" destOrd="0" presId="urn:microsoft.com/office/officeart/2009/3/layout/HorizontalOrganizationChart"/>
    <dgm:cxn modelId="{840DA288-E34F-4C45-A014-B476DFA3DEE8}" type="presOf" srcId="{25E4A8E4-BAA9-3040-B861-24AC43CC1C8D}" destId="{AAC4E729-DE44-0E4E-A4AE-D1BDAB7E7494}" srcOrd="1" destOrd="0" presId="urn:microsoft.com/office/officeart/2009/3/layout/HorizontalOrganizationChart"/>
    <dgm:cxn modelId="{6C28C1E9-DAF0-CD41-A4BE-12872B373B43}" type="presOf" srcId="{41AFBD43-95EA-E24C-B8E6-18E6C798153A}" destId="{1B2B6533-08D3-9E41-BDA2-2D2EA1D3ACCB}" srcOrd="0" destOrd="0" presId="urn:microsoft.com/office/officeart/2009/3/layout/HorizontalOrganizationChart"/>
    <dgm:cxn modelId="{EBB3CD4C-923A-E44F-AF42-751A1672AB93}" type="presOf" srcId="{97F1495E-B662-E04F-A13C-2583529FE392}" destId="{D18CE845-38A3-B143-B073-73389EE66DEB}" srcOrd="0" destOrd="0" presId="urn:microsoft.com/office/officeart/2009/3/layout/HorizontalOrganizationChart"/>
    <dgm:cxn modelId="{414145A6-8042-EA4F-9977-57DBD6D13F7C}" type="presOf" srcId="{456168CC-D22F-2247-986A-7D6308F98E06}" destId="{C6BCF57A-66EE-E345-9CB1-9538A0E4B849}" srcOrd="0" destOrd="0" presId="urn:microsoft.com/office/officeart/2009/3/layout/HorizontalOrganizationChart"/>
    <dgm:cxn modelId="{D817F2DD-8659-5E4F-AC29-51EFCC4692EE}" srcId="{EA73337D-3E3F-AC4D-A9F1-8E750D0BAB17}" destId="{90C0F9CA-8A7C-4747-B443-D0B73E5BABCD}" srcOrd="1" destOrd="0" parTransId="{226185C9-5DA8-6A4F-AE6C-9792392051BE}" sibTransId="{9BCEFD4E-73A4-A946-BF20-34FFE6C0CB3B}"/>
    <dgm:cxn modelId="{BD909139-A8AA-BA4A-AA9E-45551F488BDE}" type="presOf" srcId="{11EBBE3A-C33B-BF47-9779-48923B2A3AA6}" destId="{35871DA1-A048-274B-B084-2AD3C82CBE24}" srcOrd="0" destOrd="0" presId="urn:microsoft.com/office/officeart/2009/3/layout/HorizontalOrganizationChart"/>
    <dgm:cxn modelId="{2E41A4CC-4A75-D345-AF11-6DE6335AE37B}" type="presOf" srcId="{AEA995DC-85BE-3341-B66C-D57F79A04E57}" destId="{E86C10E4-A490-DB47-80E1-67C61A3DF2D8}" srcOrd="0" destOrd="0" presId="urn:microsoft.com/office/officeart/2009/3/layout/HorizontalOrganizationChart"/>
    <dgm:cxn modelId="{CBB3CC6F-7FB1-7746-8411-CB0AE3A2A602}" type="presOf" srcId="{5E0D55DF-BCC5-9243-BEA6-8B3FB08F9FD9}" destId="{FF944DC3-6AA1-674B-9B5F-6D13788031C3}" srcOrd="0" destOrd="0" presId="urn:microsoft.com/office/officeart/2009/3/layout/HorizontalOrganizationChart"/>
    <dgm:cxn modelId="{844E2344-7CDD-8444-BC50-88568AF69655}" type="presOf" srcId="{9642B011-8682-D14A-9F02-9478F9201AC6}" destId="{C944E632-BBB7-3846-9122-C88E75C8F0A2}" srcOrd="0" destOrd="0" presId="urn:microsoft.com/office/officeart/2009/3/layout/HorizontalOrganizationChart"/>
    <dgm:cxn modelId="{6260C779-65EF-5946-9C6D-87D7FFB09500}" type="presOf" srcId="{482AE0DD-F6F6-074C-AE5B-A539A3E1DDF2}" destId="{B8036651-6FE5-7644-A479-D4B0317784B0}" srcOrd="0" destOrd="0" presId="urn:microsoft.com/office/officeart/2009/3/layout/HorizontalOrganizationChart"/>
    <dgm:cxn modelId="{B5F4A183-5A01-D74C-8379-5B452B2D3B17}" srcId="{9BD1443D-5EEC-684C-8447-5FBE571853E2}" destId="{E74D919A-F7B4-1D4A-BCBA-4C877CA9749D}" srcOrd="0" destOrd="0" parTransId="{5E0D55DF-BCC5-9243-BEA6-8B3FB08F9FD9}" sibTransId="{01BA246A-D656-D149-B563-80599BD8BEFC}"/>
    <dgm:cxn modelId="{1CD5A9BB-A742-C945-9372-7AEA2A9E7BB2}" srcId="{EA73337D-3E3F-AC4D-A9F1-8E750D0BAB17}" destId="{482AE0DD-F6F6-074C-AE5B-A539A3E1DDF2}" srcOrd="0" destOrd="0" parTransId="{11EBBE3A-C33B-BF47-9779-48923B2A3AA6}" sibTransId="{CDEC7000-6553-5340-A2AC-BED21695B2DE}"/>
    <dgm:cxn modelId="{42B7FC8F-E852-C447-B317-017635DB0BB7}" srcId="{9642B011-8682-D14A-9F02-9478F9201AC6}" destId="{EA73337D-3E3F-AC4D-A9F1-8E750D0BAB17}" srcOrd="0" destOrd="0" parTransId="{AE13864E-8D69-F346-AB61-D256ADC1BFC0}" sibTransId="{89E5E8B0-3ADA-EA49-82E6-7863BC5B1080}"/>
    <dgm:cxn modelId="{12BF21C4-B425-C740-9017-DBD8B69D89EC}" type="presOf" srcId="{482AE0DD-F6F6-074C-AE5B-A539A3E1DDF2}" destId="{D32DE2A4-0B99-D745-942D-8D7D78EABB7F}" srcOrd="1" destOrd="0" presId="urn:microsoft.com/office/officeart/2009/3/layout/HorizontalOrganizationChart"/>
    <dgm:cxn modelId="{26D45C1B-7CB0-CC4F-8955-A425565F82EE}" type="presOf" srcId="{EA73337D-3E3F-AC4D-A9F1-8E750D0BAB17}" destId="{666F6222-396E-B24B-BE8B-77F5C9717BE4}" srcOrd="0" destOrd="0" presId="urn:microsoft.com/office/officeart/2009/3/layout/HorizontalOrganizationChart"/>
    <dgm:cxn modelId="{73F05470-28D5-BE46-9590-D9D338DF4EF5}" srcId="{E74D919A-F7B4-1D4A-BCBA-4C877CA9749D}" destId="{7BBC70C0-0526-274F-B09C-379F8B641B47}" srcOrd="1" destOrd="0" parTransId="{AEA995DC-85BE-3341-B66C-D57F79A04E57}" sibTransId="{AB410FBE-1737-EC45-ACF1-F4298CF14A2D}"/>
    <dgm:cxn modelId="{2012E848-5654-9D46-BFF2-F6A8E454BB41}" type="presOf" srcId="{25E4A8E4-BAA9-3040-B861-24AC43CC1C8D}" destId="{8715F60D-AA6E-DF41-BF1A-427A52120097}" srcOrd="0" destOrd="0" presId="urn:microsoft.com/office/officeart/2009/3/layout/HorizontalOrganizationChart"/>
    <dgm:cxn modelId="{E9A95713-E0F4-EB49-82DB-130071407EB0}" type="presOf" srcId="{90C0F9CA-8A7C-4747-B443-D0B73E5BABCD}" destId="{3FB6FE02-9AF2-F740-A79A-6AF08836F503}" srcOrd="1" destOrd="0" presId="urn:microsoft.com/office/officeart/2009/3/layout/HorizontalOrganizationChart"/>
    <dgm:cxn modelId="{49433EF8-3E5B-1343-8ED9-5FC6CD279526}" type="presOf" srcId="{456168CC-D22F-2247-986A-7D6308F98E06}" destId="{A89BF449-2472-5B45-87C6-F7026FCBE6AD}" srcOrd="1" destOrd="0" presId="urn:microsoft.com/office/officeart/2009/3/layout/HorizontalOrganizationChart"/>
    <dgm:cxn modelId="{E45E7C18-2459-7C47-AA03-BE204E27B6D9}" srcId="{EA73337D-3E3F-AC4D-A9F1-8E750D0BAB17}" destId="{97F1495E-B662-E04F-A13C-2583529FE392}" srcOrd="2" destOrd="0" parTransId="{0E0D94D3-F7D2-4E44-93EA-33287D3A27B4}" sibTransId="{EDBB5943-E3F7-2648-9E05-C0D62722BC3D}"/>
    <dgm:cxn modelId="{C37162B6-83B1-F64E-8911-B1A13E375238}" type="presOf" srcId="{B05FC8F7-3C48-E04E-AB3D-9CCB6B7E906B}" destId="{AAB68F20-4FAA-BE4D-9988-54A70EAC87EE}" srcOrd="0" destOrd="0" presId="urn:microsoft.com/office/officeart/2009/3/layout/HorizontalOrganizationChart"/>
    <dgm:cxn modelId="{FD5ED622-DC34-3644-B5EA-9C8AEB343D04}" type="presOf" srcId="{E74D919A-F7B4-1D4A-BCBA-4C877CA9749D}" destId="{996BFD57-44E6-AE42-9841-96B334295A34}" srcOrd="0" destOrd="0" presId="urn:microsoft.com/office/officeart/2009/3/layout/HorizontalOrganizationChart"/>
    <dgm:cxn modelId="{EA480A3A-6090-B84E-A739-F2F6AD8BFA70}" srcId="{E74D919A-F7B4-1D4A-BCBA-4C877CA9749D}" destId="{2C820FE4-D2EB-E64E-A588-BDC00EE51021}" srcOrd="0" destOrd="0" parTransId="{AC81A192-4446-BD41-9718-8BACD5A24E30}" sibTransId="{4FE3CA44-54D5-9A4A-8B81-4BD46CE62661}"/>
    <dgm:cxn modelId="{79A65B12-23EF-3344-AA2B-212C9990D8E3}" type="presOf" srcId="{7BBC70C0-0526-274F-B09C-379F8B641B47}" destId="{178ECD48-C328-2343-9956-A51DB4A6E81D}" srcOrd="1" destOrd="0" presId="urn:microsoft.com/office/officeart/2009/3/layout/HorizontalOrganizationChart"/>
    <dgm:cxn modelId="{F2075E81-7836-5E43-80AE-5EE29FC5D258}" type="presOf" srcId="{0E0D94D3-F7D2-4E44-93EA-33287D3A27B4}" destId="{0C06F057-A228-A146-BFA5-A9F803406325}" srcOrd="0" destOrd="0" presId="urn:microsoft.com/office/officeart/2009/3/layout/HorizontalOrganizationChart"/>
    <dgm:cxn modelId="{4B93B2B3-4C7F-694E-AF78-992BB5B47CEC}" type="presOf" srcId="{0E332801-5060-8240-8B84-EA3A4149AD20}" destId="{5BD17A98-FF47-BC4C-85C1-CCE768EABF3B}" srcOrd="0" destOrd="0" presId="urn:microsoft.com/office/officeart/2009/3/layout/HorizontalOrganizationChart"/>
    <dgm:cxn modelId="{8A15C92B-AF2A-C741-994D-35E85A5D1AEC}" type="presOf" srcId="{AC81A192-4446-BD41-9718-8BACD5A24E30}" destId="{2A28F893-58D7-4141-836F-41372428B1DE}" srcOrd="0" destOrd="0" presId="urn:microsoft.com/office/officeart/2009/3/layout/HorizontalOrganizationChart"/>
    <dgm:cxn modelId="{33AC88F1-D075-BB4C-9C5C-C560326A9DF1}" type="presOf" srcId="{2C820FE4-D2EB-E64E-A588-BDC00EE51021}" destId="{4CAE0F81-81E8-9746-8E98-9055DD75B010}" srcOrd="1" destOrd="0" presId="urn:microsoft.com/office/officeart/2009/3/layout/HorizontalOrganizationChart"/>
    <dgm:cxn modelId="{B68CD7A0-8BFA-514E-8DA5-AA8AC8B9A40D}" type="presOf" srcId="{B07EE9DA-FB99-334D-9160-7C222CD9B76F}" destId="{CC135AF3-7C7A-3545-A4BC-174BD7D49093}" srcOrd="0" destOrd="0" presId="urn:microsoft.com/office/officeart/2009/3/layout/HorizontalOrganizationChart"/>
    <dgm:cxn modelId="{C5443FFB-4EBC-4847-B0C6-507698ACE236}" type="presOf" srcId="{97F1495E-B662-E04F-A13C-2583529FE392}" destId="{A287688D-5973-6E49-88C5-E68DE28D2C0E}" srcOrd="1" destOrd="0" presId="urn:microsoft.com/office/officeart/2009/3/layout/HorizontalOrganizationChart"/>
    <dgm:cxn modelId="{8372C079-0B1C-744E-B57A-D70892C56E83}" type="presOf" srcId="{E7D2EB41-B2EB-7147-9529-D4310E9CF319}" destId="{558F2380-F8EF-0946-8538-F7264D7B3EAF}" srcOrd="0" destOrd="0" presId="urn:microsoft.com/office/officeart/2009/3/layout/HorizontalOrganizationChart"/>
    <dgm:cxn modelId="{25B13F89-881C-7E48-8AF7-1B696CDB3DAA}" srcId="{41AFBD43-95EA-E24C-B8E6-18E6C798153A}" destId="{456168CC-D22F-2247-986A-7D6308F98E06}" srcOrd="0" destOrd="0" parTransId="{3D948446-218A-8D40-97C0-38092ED398EB}" sibTransId="{970CEEA9-7907-0F41-8EED-5B3FAA0610B8}"/>
    <dgm:cxn modelId="{74BD9F63-A98A-034A-8AB9-FF014B543FA7}" type="presOf" srcId="{77C16DF2-BDBB-8648-BD7F-C76072A9F7D4}" destId="{E2A9112C-8433-2D46-BFC8-8DB5455D3F9B}" srcOrd="0" destOrd="0" presId="urn:microsoft.com/office/officeart/2009/3/layout/HorizontalOrganizationChart"/>
    <dgm:cxn modelId="{B9DD19EC-E816-F44F-A5D8-8C8E28FBF10B}" type="presOf" srcId="{EA73337D-3E3F-AC4D-A9F1-8E750D0BAB17}" destId="{90D74288-B8AA-B745-87FF-87F788FCB561}" srcOrd="1" destOrd="0" presId="urn:microsoft.com/office/officeart/2009/3/layout/HorizontalOrganizationChart"/>
    <dgm:cxn modelId="{7E76A69A-70A3-9949-BC27-98E5D8D8F159}" type="presOf" srcId="{B1F7E4B5-BB28-8140-A2E4-D0DE46332872}" destId="{6FED6BE3-8648-0A49-BA1D-8D8FCA42EBF8}" srcOrd="0" destOrd="0" presId="urn:microsoft.com/office/officeart/2009/3/layout/HorizontalOrganizationChart"/>
    <dgm:cxn modelId="{ABB4C574-1854-7749-8DF0-2B7C9CD170C5}" type="presOf" srcId="{E74D919A-F7B4-1D4A-BCBA-4C877CA9749D}" destId="{BBF8C6AE-9983-BA40-94CF-7CEC298BB0E3}" srcOrd="1" destOrd="0" presId="urn:microsoft.com/office/officeart/2009/3/layout/HorizontalOrganizationChart"/>
    <dgm:cxn modelId="{E3AC3B47-CC45-2346-853F-2C8A04D4C447}" type="presOf" srcId="{9BD1443D-5EEC-684C-8447-5FBE571853E2}" destId="{8E2DC41C-3266-DE43-80F4-F54040144C46}" srcOrd="1" destOrd="0" presId="urn:microsoft.com/office/officeart/2009/3/layout/HorizontalOrganizationChart"/>
    <dgm:cxn modelId="{0973DB50-1128-BF42-970C-2A7EBAF9B778}" type="presOf" srcId="{9642B011-8682-D14A-9F02-9478F9201AC6}" destId="{4CAEC9B0-E57B-5241-A36A-6478C31348D8}" srcOrd="1" destOrd="0" presId="urn:microsoft.com/office/officeart/2009/3/layout/HorizontalOrganizationChart"/>
    <dgm:cxn modelId="{D060462D-F1B3-B54E-8498-BFE5BBB125B8}" type="presOf" srcId="{B1F7E4B5-BB28-8140-A2E4-D0DE46332872}" destId="{1E3DCDD1-D6AB-EC4D-AA8F-146C52A5FFB1}" srcOrd="1" destOrd="0" presId="urn:microsoft.com/office/officeart/2009/3/layout/HorizontalOrganizationChart"/>
    <dgm:cxn modelId="{C58D1710-8959-8244-B69F-E3AEE0A5A1C8}" srcId="{EA73337D-3E3F-AC4D-A9F1-8E750D0BAB17}" destId="{25E4A8E4-BAA9-3040-B861-24AC43CC1C8D}" srcOrd="3" destOrd="0" parTransId="{77C16DF2-BDBB-8648-BD7F-C76072A9F7D4}" sibTransId="{91C0E646-3BBF-6049-923E-9B2E26F0BD4A}"/>
    <dgm:cxn modelId="{48FB16B8-564E-2E4D-A586-BCDAB54E260C}" type="presOf" srcId="{90C0F9CA-8A7C-4747-B443-D0B73E5BABCD}" destId="{9AAC004F-2C44-BB4A-9F7A-0CE3B018B371}" srcOrd="0" destOrd="0" presId="urn:microsoft.com/office/officeart/2009/3/layout/HorizontalOrganizationChart"/>
    <dgm:cxn modelId="{E5021EB5-1FB9-0043-80D1-D709279E0721}" type="presOf" srcId="{AE13864E-8D69-F346-AB61-D256ADC1BFC0}" destId="{E1DD1BD5-32D1-5148-B10A-DC8CCE0EF766}" srcOrd="0" destOrd="0" presId="urn:microsoft.com/office/officeart/2009/3/layout/HorizontalOrganizationChart"/>
    <dgm:cxn modelId="{8A0A46A5-2290-FB43-B9F0-61508314CC83}" srcId="{2C820FE4-D2EB-E64E-A588-BDC00EE51021}" destId="{9642B011-8682-D14A-9F02-9478F9201AC6}" srcOrd="0" destOrd="0" parTransId="{0E332801-5060-8240-8B84-EA3A4149AD20}" sibTransId="{781467E6-12C0-334F-AC21-AAD0D4D09C16}"/>
    <dgm:cxn modelId="{33269E4D-0333-EC49-A051-C9F103F65E5A}" type="presOf" srcId="{814D9C5C-A505-A14A-AA20-E024686AB74A}" destId="{CD89FCE2-6FDF-314B-A9D9-86B39FAD80A0}" srcOrd="0" destOrd="0" presId="urn:microsoft.com/office/officeart/2009/3/layout/HorizontalOrganizationChart"/>
    <dgm:cxn modelId="{FF7D4463-1273-A04D-8B05-C862DD9121E7}" type="presOf" srcId="{7BBC70C0-0526-274F-B09C-379F8B641B47}" destId="{8545C627-1D5F-144A-BF39-F831A0F595B7}" srcOrd="0" destOrd="0" presId="urn:microsoft.com/office/officeart/2009/3/layout/HorizontalOrganizationChart"/>
    <dgm:cxn modelId="{15C39C08-560A-DA47-B0BA-0ED763A92DF7}" type="presParOf" srcId="{1B2B6533-08D3-9E41-BDA2-2D2EA1D3ACCB}" destId="{82C2DEF1-DD9F-4C48-AA46-5071127C9759}" srcOrd="0" destOrd="0" presId="urn:microsoft.com/office/officeart/2009/3/layout/HorizontalOrganizationChart"/>
    <dgm:cxn modelId="{E0B857E7-F4A2-3347-9B9A-3668739D77F9}" type="presParOf" srcId="{82C2DEF1-DD9F-4C48-AA46-5071127C9759}" destId="{8525B1C6-E1BA-9046-9FAB-15F98C51747E}" srcOrd="0" destOrd="0" presId="urn:microsoft.com/office/officeart/2009/3/layout/HorizontalOrganizationChart"/>
    <dgm:cxn modelId="{CB25CA0E-FE97-A54C-907F-95F7A8C571D2}" type="presParOf" srcId="{8525B1C6-E1BA-9046-9FAB-15F98C51747E}" destId="{C6BCF57A-66EE-E345-9CB1-9538A0E4B849}" srcOrd="0" destOrd="0" presId="urn:microsoft.com/office/officeart/2009/3/layout/HorizontalOrganizationChart"/>
    <dgm:cxn modelId="{72F450DE-7CE3-7049-A50E-E47A3F499B4D}" type="presParOf" srcId="{8525B1C6-E1BA-9046-9FAB-15F98C51747E}" destId="{A89BF449-2472-5B45-87C6-F7026FCBE6AD}" srcOrd="1" destOrd="0" presId="urn:microsoft.com/office/officeart/2009/3/layout/HorizontalOrganizationChart"/>
    <dgm:cxn modelId="{EBE41B37-F181-1544-9882-659D9669A274}" type="presParOf" srcId="{82C2DEF1-DD9F-4C48-AA46-5071127C9759}" destId="{90FDE001-60DA-BA49-AB23-1378DD8D6561}" srcOrd="1" destOrd="0" presId="urn:microsoft.com/office/officeart/2009/3/layout/HorizontalOrganizationChart"/>
    <dgm:cxn modelId="{6568FDCA-EFFA-334E-AEFD-DC84FA875701}" type="presParOf" srcId="{90FDE001-60DA-BA49-AB23-1378DD8D6561}" destId="{AAB68F20-4FAA-BE4D-9988-54A70EAC87EE}" srcOrd="0" destOrd="0" presId="urn:microsoft.com/office/officeart/2009/3/layout/HorizontalOrganizationChart"/>
    <dgm:cxn modelId="{FF3FFF1C-1D8D-DA4F-AF8F-9535BE3B5340}" type="presParOf" srcId="{90FDE001-60DA-BA49-AB23-1378DD8D6561}" destId="{60AAE308-CEAD-D04D-85F5-FFD2250A1914}" srcOrd="1" destOrd="0" presId="urn:microsoft.com/office/officeart/2009/3/layout/HorizontalOrganizationChart"/>
    <dgm:cxn modelId="{9F2DA7A9-31FD-B84F-B97C-F6D76C6A110E}" type="presParOf" srcId="{60AAE308-CEAD-D04D-85F5-FFD2250A1914}" destId="{81DD2633-C6F0-624A-814D-3AA0E2FF3856}" srcOrd="0" destOrd="0" presId="urn:microsoft.com/office/officeart/2009/3/layout/HorizontalOrganizationChart"/>
    <dgm:cxn modelId="{C34E1448-4DDA-BD49-9E2C-90AC3D35A1C8}" type="presParOf" srcId="{81DD2633-C6F0-624A-814D-3AA0E2FF3856}" destId="{FB9CA22E-186B-FC4B-9837-2F632B93956B}" srcOrd="0" destOrd="0" presId="urn:microsoft.com/office/officeart/2009/3/layout/HorizontalOrganizationChart"/>
    <dgm:cxn modelId="{327D3AF0-2B03-9945-B49B-AF30FC3B87BB}" type="presParOf" srcId="{81DD2633-C6F0-624A-814D-3AA0E2FF3856}" destId="{8E2DC41C-3266-DE43-80F4-F54040144C46}" srcOrd="1" destOrd="0" presId="urn:microsoft.com/office/officeart/2009/3/layout/HorizontalOrganizationChart"/>
    <dgm:cxn modelId="{C682ED48-0500-794A-9CF0-3AA47201D475}" type="presParOf" srcId="{60AAE308-CEAD-D04D-85F5-FFD2250A1914}" destId="{EF9EDF2A-217E-594A-AF14-73AAEB9DFF4A}" srcOrd="1" destOrd="0" presId="urn:microsoft.com/office/officeart/2009/3/layout/HorizontalOrganizationChart"/>
    <dgm:cxn modelId="{BBFB0821-BC01-8148-9027-9265E88279E6}" type="presParOf" srcId="{EF9EDF2A-217E-594A-AF14-73AAEB9DFF4A}" destId="{FF944DC3-6AA1-674B-9B5F-6D13788031C3}" srcOrd="0" destOrd="0" presId="urn:microsoft.com/office/officeart/2009/3/layout/HorizontalOrganizationChart"/>
    <dgm:cxn modelId="{4B6E94E8-1D9C-D245-94FB-3A207466658D}" type="presParOf" srcId="{EF9EDF2A-217E-594A-AF14-73AAEB9DFF4A}" destId="{58830B74-B6EF-4D44-A4C1-6D5D5B30871B}" srcOrd="1" destOrd="0" presId="urn:microsoft.com/office/officeart/2009/3/layout/HorizontalOrganizationChart"/>
    <dgm:cxn modelId="{63C7A609-DBC0-CE44-B793-D3FA2AC159AE}" type="presParOf" srcId="{58830B74-B6EF-4D44-A4C1-6D5D5B30871B}" destId="{9AD7DF8B-5B2C-8D48-882B-BD65213F857B}" srcOrd="0" destOrd="0" presId="urn:microsoft.com/office/officeart/2009/3/layout/HorizontalOrganizationChart"/>
    <dgm:cxn modelId="{1BCFE0ED-4E44-3743-9E4C-EC069198D6DB}" type="presParOf" srcId="{9AD7DF8B-5B2C-8D48-882B-BD65213F857B}" destId="{996BFD57-44E6-AE42-9841-96B334295A34}" srcOrd="0" destOrd="0" presId="urn:microsoft.com/office/officeart/2009/3/layout/HorizontalOrganizationChart"/>
    <dgm:cxn modelId="{F4C5F1D7-3AD7-3447-913B-BF57C831B05F}" type="presParOf" srcId="{9AD7DF8B-5B2C-8D48-882B-BD65213F857B}" destId="{BBF8C6AE-9983-BA40-94CF-7CEC298BB0E3}" srcOrd="1" destOrd="0" presId="urn:microsoft.com/office/officeart/2009/3/layout/HorizontalOrganizationChart"/>
    <dgm:cxn modelId="{1C4D0FFE-8521-D041-BBA5-AC50AC2C9F03}" type="presParOf" srcId="{58830B74-B6EF-4D44-A4C1-6D5D5B30871B}" destId="{4B5DC013-A2CA-7040-B929-9AE04DA26F72}" srcOrd="1" destOrd="0" presId="urn:microsoft.com/office/officeart/2009/3/layout/HorizontalOrganizationChart"/>
    <dgm:cxn modelId="{DD4D6CB8-08BB-4C42-81E0-82653830B7F7}" type="presParOf" srcId="{4B5DC013-A2CA-7040-B929-9AE04DA26F72}" destId="{2A28F893-58D7-4141-836F-41372428B1DE}" srcOrd="0" destOrd="0" presId="urn:microsoft.com/office/officeart/2009/3/layout/HorizontalOrganizationChart"/>
    <dgm:cxn modelId="{DD7B79DC-554F-9C4A-9A6D-F22C4DBD0BFF}" type="presParOf" srcId="{4B5DC013-A2CA-7040-B929-9AE04DA26F72}" destId="{AB96FBA4-F248-B846-AE0D-2AA910A5C5FD}" srcOrd="1" destOrd="0" presId="urn:microsoft.com/office/officeart/2009/3/layout/HorizontalOrganizationChart"/>
    <dgm:cxn modelId="{7D352E42-087D-A047-878A-544EF1002378}" type="presParOf" srcId="{AB96FBA4-F248-B846-AE0D-2AA910A5C5FD}" destId="{C9B62896-F44C-134F-9E54-573088A7864B}" srcOrd="0" destOrd="0" presId="urn:microsoft.com/office/officeart/2009/3/layout/HorizontalOrganizationChart"/>
    <dgm:cxn modelId="{54C8A372-BE6B-0349-8ADF-1AD735B64111}" type="presParOf" srcId="{C9B62896-F44C-134F-9E54-573088A7864B}" destId="{A9DB8621-EA37-0747-B791-26F4382F3212}" srcOrd="0" destOrd="0" presId="urn:microsoft.com/office/officeart/2009/3/layout/HorizontalOrganizationChart"/>
    <dgm:cxn modelId="{C87EBE65-1FCA-1549-8133-60A3ED177F42}" type="presParOf" srcId="{C9B62896-F44C-134F-9E54-573088A7864B}" destId="{4CAE0F81-81E8-9746-8E98-9055DD75B010}" srcOrd="1" destOrd="0" presId="urn:microsoft.com/office/officeart/2009/3/layout/HorizontalOrganizationChart"/>
    <dgm:cxn modelId="{ECF058AF-7B3D-3643-8C30-885273F7920B}" type="presParOf" srcId="{AB96FBA4-F248-B846-AE0D-2AA910A5C5FD}" destId="{6CA432AA-4D48-4F4F-8EA0-B3A2677B12EE}" srcOrd="1" destOrd="0" presId="urn:microsoft.com/office/officeart/2009/3/layout/HorizontalOrganizationChart"/>
    <dgm:cxn modelId="{B8B4E59C-E2BF-CF4A-84BC-600D5703292A}" type="presParOf" srcId="{6CA432AA-4D48-4F4F-8EA0-B3A2677B12EE}" destId="{5BD17A98-FF47-BC4C-85C1-CCE768EABF3B}" srcOrd="0" destOrd="0" presId="urn:microsoft.com/office/officeart/2009/3/layout/HorizontalOrganizationChart"/>
    <dgm:cxn modelId="{D927478C-1527-A646-B25E-0D05FC9ED316}" type="presParOf" srcId="{6CA432AA-4D48-4F4F-8EA0-B3A2677B12EE}" destId="{B193F185-7B0B-624A-8FC0-C92D0C164F9E}" srcOrd="1" destOrd="0" presId="urn:microsoft.com/office/officeart/2009/3/layout/HorizontalOrganizationChart"/>
    <dgm:cxn modelId="{18A92D06-534B-2645-AB48-89F5217DF63A}" type="presParOf" srcId="{B193F185-7B0B-624A-8FC0-C92D0C164F9E}" destId="{5F3FAC3A-32A4-E248-AB07-5894F1FDD7EB}" srcOrd="0" destOrd="0" presId="urn:microsoft.com/office/officeart/2009/3/layout/HorizontalOrganizationChart"/>
    <dgm:cxn modelId="{8250EEC7-F2F3-E840-870A-27CD918C8BCE}" type="presParOf" srcId="{5F3FAC3A-32A4-E248-AB07-5894F1FDD7EB}" destId="{C944E632-BBB7-3846-9122-C88E75C8F0A2}" srcOrd="0" destOrd="0" presId="urn:microsoft.com/office/officeart/2009/3/layout/HorizontalOrganizationChart"/>
    <dgm:cxn modelId="{C74A1EC1-533C-3248-B750-D3C42F92787A}" type="presParOf" srcId="{5F3FAC3A-32A4-E248-AB07-5894F1FDD7EB}" destId="{4CAEC9B0-E57B-5241-A36A-6478C31348D8}" srcOrd="1" destOrd="0" presId="urn:microsoft.com/office/officeart/2009/3/layout/HorizontalOrganizationChart"/>
    <dgm:cxn modelId="{5B38FE0B-C6F5-B644-A542-11DD91B28463}" type="presParOf" srcId="{B193F185-7B0B-624A-8FC0-C92D0C164F9E}" destId="{36C2E386-6C33-C745-8676-30244BAF7940}" srcOrd="1" destOrd="0" presId="urn:microsoft.com/office/officeart/2009/3/layout/HorizontalOrganizationChart"/>
    <dgm:cxn modelId="{D5D5A8BA-4D9E-AA46-A75B-BA7086799D4E}" type="presParOf" srcId="{36C2E386-6C33-C745-8676-30244BAF7940}" destId="{E1DD1BD5-32D1-5148-B10A-DC8CCE0EF766}" srcOrd="0" destOrd="0" presId="urn:microsoft.com/office/officeart/2009/3/layout/HorizontalOrganizationChart"/>
    <dgm:cxn modelId="{9B73C713-99F9-764F-BF18-4C4D9328AD46}" type="presParOf" srcId="{36C2E386-6C33-C745-8676-30244BAF7940}" destId="{0571B634-EB61-6041-A4EE-6AADBA3F7384}" srcOrd="1" destOrd="0" presId="urn:microsoft.com/office/officeart/2009/3/layout/HorizontalOrganizationChart"/>
    <dgm:cxn modelId="{750A3B70-7A85-E34A-8D1E-041329A54054}" type="presParOf" srcId="{0571B634-EB61-6041-A4EE-6AADBA3F7384}" destId="{303AA740-FBB5-ED4B-86C2-FD1E623FD790}" srcOrd="0" destOrd="0" presId="urn:microsoft.com/office/officeart/2009/3/layout/HorizontalOrganizationChart"/>
    <dgm:cxn modelId="{9925C293-7FA6-E449-B6C5-06F224A27DE3}" type="presParOf" srcId="{303AA740-FBB5-ED4B-86C2-FD1E623FD790}" destId="{666F6222-396E-B24B-BE8B-77F5C9717BE4}" srcOrd="0" destOrd="0" presId="urn:microsoft.com/office/officeart/2009/3/layout/HorizontalOrganizationChart"/>
    <dgm:cxn modelId="{75CADB07-6A76-8D48-A53C-1A203C909E5E}" type="presParOf" srcId="{303AA740-FBB5-ED4B-86C2-FD1E623FD790}" destId="{90D74288-B8AA-B745-87FF-87F788FCB561}" srcOrd="1" destOrd="0" presId="urn:microsoft.com/office/officeart/2009/3/layout/HorizontalOrganizationChart"/>
    <dgm:cxn modelId="{42F3CD68-C75B-F446-80FB-07E19C9ABAF4}" type="presParOf" srcId="{0571B634-EB61-6041-A4EE-6AADBA3F7384}" destId="{7AFFD366-3D06-BA49-85BF-FFD7C5A041B6}" srcOrd="1" destOrd="0" presId="urn:microsoft.com/office/officeart/2009/3/layout/HorizontalOrganizationChart"/>
    <dgm:cxn modelId="{20D97AD8-5685-FC49-9EF8-7750B272595F}" type="presParOf" srcId="{7AFFD366-3D06-BA49-85BF-FFD7C5A041B6}" destId="{35871DA1-A048-274B-B084-2AD3C82CBE24}" srcOrd="0" destOrd="0" presId="urn:microsoft.com/office/officeart/2009/3/layout/HorizontalOrganizationChart"/>
    <dgm:cxn modelId="{90855590-F706-7A4D-A8B7-06FB485729A8}" type="presParOf" srcId="{7AFFD366-3D06-BA49-85BF-FFD7C5A041B6}" destId="{57914F1F-A4E3-2046-932E-183D92693FE5}" srcOrd="1" destOrd="0" presId="urn:microsoft.com/office/officeart/2009/3/layout/HorizontalOrganizationChart"/>
    <dgm:cxn modelId="{8257715E-EC0D-5C46-876F-1014551FCC30}" type="presParOf" srcId="{57914F1F-A4E3-2046-932E-183D92693FE5}" destId="{E9059A65-9AF8-7E44-9A21-CBC200DB4BA4}" srcOrd="0" destOrd="0" presId="urn:microsoft.com/office/officeart/2009/3/layout/HorizontalOrganizationChart"/>
    <dgm:cxn modelId="{5158C51D-E103-BA4F-B78E-F7C083E714AE}" type="presParOf" srcId="{E9059A65-9AF8-7E44-9A21-CBC200DB4BA4}" destId="{B8036651-6FE5-7644-A479-D4B0317784B0}" srcOrd="0" destOrd="0" presId="urn:microsoft.com/office/officeart/2009/3/layout/HorizontalOrganizationChart"/>
    <dgm:cxn modelId="{A214E3F0-5077-4F4A-9781-46BFEAE2AD20}" type="presParOf" srcId="{E9059A65-9AF8-7E44-9A21-CBC200DB4BA4}" destId="{D32DE2A4-0B99-D745-942D-8D7D78EABB7F}" srcOrd="1" destOrd="0" presId="urn:microsoft.com/office/officeart/2009/3/layout/HorizontalOrganizationChart"/>
    <dgm:cxn modelId="{125C35F6-A4BD-9D48-896A-F67C1E7F4AB0}" type="presParOf" srcId="{57914F1F-A4E3-2046-932E-183D92693FE5}" destId="{1FB8DC34-246B-A145-A8EA-9557F8639A8A}" srcOrd="1" destOrd="0" presId="urn:microsoft.com/office/officeart/2009/3/layout/HorizontalOrganizationChart"/>
    <dgm:cxn modelId="{2E7DD9A7-F324-CC4D-BA94-BA3A893ECB1F}" type="presParOf" srcId="{57914F1F-A4E3-2046-932E-183D92693FE5}" destId="{90E3AA52-58DE-DA47-A2B0-3D428572C258}" srcOrd="2" destOrd="0" presId="urn:microsoft.com/office/officeart/2009/3/layout/HorizontalOrganizationChart"/>
    <dgm:cxn modelId="{B61B4149-15E8-6042-A9EA-C2F35A6BE33C}" type="presParOf" srcId="{7AFFD366-3D06-BA49-85BF-FFD7C5A041B6}" destId="{7E156EC2-971E-D64C-A721-99B83CD3FD10}" srcOrd="2" destOrd="0" presId="urn:microsoft.com/office/officeart/2009/3/layout/HorizontalOrganizationChart"/>
    <dgm:cxn modelId="{22D83CBE-1C17-934F-966E-35655581FC79}" type="presParOf" srcId="{7AFFD366-3D06-BA49-85BF-FFD7C5A041B6}" destId="{CB6DBBB4-0B20-824F-97AB-76312263B40D}" srcOrd="3" destOrd="0" presId="urn:microsoft.com/office/officeart/2009/3/layout/HorizontalOrganizationChart"/>
    <dgm:cxn modelId="{FC39A18C-FA2E-844B-9CFC-B4D81E613C0B}" type="presParOf" srcId="{CB6DBBB4-0B20-824F-97AB-76312263B40D}" destId="{F866AA3B-13DC-214A-87DE-1322F92B92AA}" srcOrd="0" destOrd="0" presId="urn:microsoft.com/office/officeart/2009/3/layout/HorizontalOrganizationChart"/>
    <dgm:cxn modelId="{6E868172-3305-0E44-A702-E924C1110F7D}" type="presParOf" srcId="{F866AA3B-13DC-214A-87DE-1322F92B92AA}" destId="{9AAC004F-2C44-BB4A-9F7A-0CE3B018B371}" srcOrd="0" destOrd="0" presId="urn:microsoft.com/office/officeart/2009/3/layout/HorizontalOrganizationChart"/>
    <dgm:cxn modelId="{A3DA19B6-1900-2942-8D63-99EA6337FF6F}" type="presParOf" srcId="{F866AA3B-13DC-214A-87DE-1322F92B92AA}" destId="{3FB6FE02-9AF2-F740-A79A-6AF08836F503}" srcOrd="1" destOrd="0" presId="urn:microsoft.com/office/officeart/2009/3/layout/HorizontalOrganizationChart"/>
    <dgm:cxn modelId="{C34F268F-6053-2142-B235-366DF28669D6}" type="presParOf" srcId="{CB6DBBB4-0B20-824F-97AB-76312263B40D}" destId="{EAE9CCD0-F404-7349-B60E-4FD1D54E8501}" srcOrd="1" destOrd="0" presId="urn:microsoft.com/office/officeart/2009/3/layout/HorizontalOrganizationChart"/>
    <dgm:cxn modelId="{9C34289B-1B2A-ED43-B568-26DFCF039D77}" type="presParOf" srcId="{CB6DBBB4-0B20-824F-97AB-76312263B40D}" destId="{416328DC-171B-1743-BF08-25CACE056898}" srcOrd="2" destOrd="0" presId="urn:microsoft.com/office/officeart/2009/3/layout/HorizontalOrganizationChart"/>
    <dgm:cxn modelId="{41843234-12FB-634E-8038-AB009D6CC017}" type="presParOf" srcId="{7AFFD366-3D06-BA49-85BF-FFD7C5A041B6}" destId="{0C06F057-A228-A146-BFA5-A9F803406325}" srcOrd="4" destOrd="0" presId="urn:microsoft.com/office/officeart/2009/3/layout/HorizontalOrganizationChart"/>
    <dgm:cxn modelId="{6F6BD40E-FFE0-CC4B-8482-4242BC78577C}" type="presParOf" srcId="{7AFFD366-3D06-BA49-85BF-FFD7C5A041B6}" destId="{C9EC006E-A4F4-1F4B-8E21-173FD65CDC04}" srcOrd="5" destOrd="0" presId="urn:microsoft.com/office/officeart/2009/3/layout/HorizontalOrganizationChart"/>
    <dgm:cxn modelId="{C3494895-6C66-1547-9A05-C8D19A5F7DD2}" type="presParOf" srcId="{C9EC006E-A4F4-1F4B-8E21-173FD65CDC04}" destId="{9778F2DF-7F7F-7A46-84CD-528580F369B2}" srcOrd="0" destOrd="0" presId="urn:microsoft.com/office/officeart/2009/3/layout/HorizontalOrganizationChart"/>
    <dgm:cxn modelId="{F8EB2049-58C8-A647-9767-C9E41001C91A}" type="presParOf" srcId="{9778F2DF-7F7F-7A46-84CD-528580F369B2}" destId="{D18CE845-38A3-B143-B073-73389EE66DEB}" srcOrd="0" destOrd="0" presId="urn:microsoft.com/office/officeart/2009/3/layout/HorizontalOrganizationChart"/>
    <dgm:cxn modelId="{8D077B66-4F81-7840-8E6C-79A4AFD15CB5}" type="presParOf" srcId="{9778F2DF-7F7F-7A46-84CD-528580F369B2}" destId="{A287688D-5973-6E49-88C5-E68DE28D2C0E}" srcOrd="1" destOrd="0" presId="urn:microsoft.com/office/officeart/2009/3/layout/HorizontalOrganizationChart"/>
    <dgm:cxn modelId="{DC30A3B1-7BB2-BF49-BD02-12AD422BA61C}" type="presParOf" srcId="{C9EC006E-A4F4-1F4B-8E21-173FD65CDC04}" destId="{6AB600F1-A750-A543-8A75-B1E5BD3E4BDF}" srcOrd="1" destOrd="0" presId="urn:microsoft.com/office/officeart/2009/3/layout/HorizontalOrganizationChart"/>
    <dgm:cxn modelId="{4AF89F77-4DF9-5843-BF53-351BCCF16E8B}" type="presParOf" srcId="{C9EC006E-A4F4-1F4B-8E21-173FD65CDC04}" destId="{9B961407-CD90-7246-B4B1-0C494634636D}" srcOrd="2" destOrd="0" presId="urn:microsoft.com/office/officeart/2009/3/layout/HorizontalOrganizationChart"/>
    <dgm:cxn modelId="{AB27602B-96B6-8044-A06F-C2511D7AA096}" type="presParOf" srcId="{7AFFD366-3D06-BA49-85BF-FFD7C5A041B6}" destId="{E2A9112C-8433-2D46-BFC8-8DB5455D3F9B}" srcOrd="6" destOrd="0" presId="urn:microsoft.com/office/officeart/2009/3/layout/HorizontalOrganizationChart"/>
    <dgm:cxn modelId="{D81CD4E6-8241-0049-AEC1-7C9922FB8A81}" type="presParOf" srcId="{7AFFD366-3D06-BA49-85BF-FFD7C5A041B6}" destId="{7D6C2CBE-CBD9-884C-9359-2FAE8D5C8324}" srcOrd="7" destOrd="0" presId="urn:microsoft.com/office/officeart/2009/3/layout/HorizontalOrganizationChart"/>
    <dgm:cxn modelId="{AB292097-4240-2040-9765-B3CA14AB4890}" type="presParOf" srcId="{7D6C2CBE-CBD9-884C-9359-2FAE8D5C8324}" destId="{02D0A1A8-C811-794F-940B-E07535C053E1}" srcOrd="0" destOrd="0" presId="urn:microsoft.com/office/officeart/2009/3/layout/HorizontalOrganizationChart"/>
    <dgm:cxn modelId="{D9B504F4-7D67-C244-A321-F45D6F1FBECA}" type="presParOf" srcId="{02D0A1A8-C811-794F-940B-E07535C053E1}" destId="{8715F60D-AA6E-DF41-BF1A-427A52120097}" srcOrd="0" destOrd="0" presId="urn:microsoft.com/office/officeart/2009/3/layout/HorizontalOrganizationChart"/>
    <dgm:cxn modelId="{2A91A018-04AB-5645-B93A-65F85C3A7711}" type="presParOf" srcId="{02D0A1A8-C811-794F-940B-E07535C053E1}" destId="{AAC4E729-DE44-0E4E-A4AE-D1BDAB7E7494}" srcOrd="1" destOrd="0" presId="urn:microsoft.com/office/officeart/2009/3/layout/HorizontalOrganizationChart"/>
    <dgm:cxn modelId="{34F78C6B-8933-1D4F-B93F-3295601282AC}" type="presParOf" srcId="{7D6C2CBE-CBD9-884C-9359-2FAE8D5C8324}" destId="{A4037066-447D-824C-9D82-77430F6378E1}" srcOrd="1" destOrd="0" presId="urn:microsoft.com/office/officeart/2009/3/layout/HorizontalOrganizationChart"/>
    <dgm:cxn modelId="{2929CD9A-8CED-4A48-B375-146657AEA375}" type="presParOf" srcId="{A4037066-447D-824C-9D82-77430F6378E1}" destId="{558F2380-F8EF-0946-8538-F7264D7B3EAF}" srcOrd="0" destOrd="0" presId="urn:microsoft.com/office/officeart/2009/3/layout/HorizontalOrganizationChart"/>
    <dgm:cxn modelId="{D0B239F0-24B4-774E-A8E4-B6BEA22909A2}" type="presParOf" srcId="{A4037066-447D-824C-9D82-77430F6378E1}" destId="{5FF9252B-7854-AF4A-BB61-682515802D8E}" srcOrd="1" destOrd="0" presId="urn:microsoft.com/office/officeart/2009/3/layout/HorizontalOrganizationChart"/>
    <dgm:cxn modelId="{7AFD8224-B105-9B49-A89A-98637BEB0191}" type="presParOf" srcId="{5FF9252B-7854-AF4A-BB61-682515802D8E}" destId="{DDAD69DD-3D4B-7B4F-B333-D680B5A3F6F9}" srcOrd="0" destOrd="0" presId="urn:microsoft.com/office/officeart/2009/3/layout/HorizontalOrganizationChart"/>
    <dgm:cxn modelId="{40933E08-A859-AE47-AA13-D3E12B862767}" type="presParOf" srcId="{DDAD69DD-3D4B-7B4F-B333-D680B5A3F6F9}" destId="{6FED6BE3-8648-0A49-BA1D-8D8FCA42EBF8}" srcOrd="0" destOrd="0" presId="urn:microsoft.com/office/officeart/2009/3/layout/HorizontalOrganizationChart"/>
    <dgm:cxn modelId="{16D95D44-48CD-6E42-965A-53BE73C9E7FB}" type="presParOf" srcId="{DDAD69DD-3D4B-7B4F-B333-D680B5A3F6F9}" destId="{1E3DCDD1-D6AB-EC4D-AA8F-146C52A5FFB1}" srcOrd="1" destOrd="0" presId="urn:microsoft.com/office/officeart/2009/3/layout/HorizontalOrganizationChart"/>
    <dgm:cxn modelId="{BF3C5858-6806-A64D-8FF3-44538677B3C0}" type="presParOf" srcId="{5FF9252B-7854-AF4A-BB61-682515802D8E}" destId="{3188B00B-C175-F64D-A77F-33EEBFF1BFC5}" srcOrd="1" destOrd="0" presId="urn:microsoft.com/office/officeart/2009/3/layout/HorizontalOrganizationChart"/>
    <dgm:cxn modelId="{953B8F49-8721-9542-AD0D-BFBDD13BD560}" type="presParOf" srcId="{5FF9252B-7854-AF4A-BB61-682515802D8E}" destId="{B70787EF-35A8-C041-993E-FEFDB42A0635}" srcOrd="2" destOrd="0" presId="urn:microsoft.com/office/officeart/2009/3/layout/HorizontalOrganizationChart"/>
    <dgm:cxn modelId="{4E15F903-E5C1-324F-B0E9-55EE24402283}" type="presParOf" srcId="{7D6C2CBE-CBD9-884C-9359-2FAE8D5C8324}" destId="{96DCDB35-66D2-1244-8551-0447D35FB345}" srcOrd="2" destOrd="0" presId="urn:microsoft.com/office/officeart/2009/3/layout/HorizontalOrganizationChart"/>
    <dgm:cxn modelId="{2851C569-1988-BB4F-A118-A3B75FFF837E}" type="presParOf" srcId="{7AFFD366-3D06-BA49-85BF-FFD7C5A041B6}" destId="{CD89FCE2-6FDF-314B-A9D9-86B39FAD80A0}" srcOrd="8" destOrd="0" presId="urn:microsoft.com/office/officeart/2009/3/layout/HorizontalOrganizationChart"/>
    <dgm:cxn modelId="{75EB079C-53FE-AE49-9DEE-45ACB38BC96A}" type="presParOf" srcId="{7AFFD366-3D06-BA49-85BF-FFD7C5A041B6}" destId="{2915A638-7CB7-1342-AC68-8655856C4AD3}" srcOrd="9" destOrd="0" presId="urn:microsoft.com/office/officeart/2009/3/layout/HorizontalOrganizationChart"/>
    <dgm:cxn modelId="{7F84335F-BC3D-8E42-91CF-123209B1461C}" type="presParOf" srcId="{2915A638-7CB7-1342-AC68-8655856C4AD3}" destId="{C5D4A3B4-4E5F-9A40-BB18-260B07A89241}" srcOrd="0" destOrd="0" presId="urn:microsoft.com/office/officeart/2009/3/layout/HorizontalOrganizationChart"/>
    <dgm:cxn modelId="{B8F1EFAE-3130-8D47-BE2D-BD23BC5A857C}" type="presParOf" srcId="{C5D4A3B4-4E5F-9A40-BB18-260B07A89241}" destId="{CC135AF3-7C7A-3545-A4BC-174BD7D49093}" srcOrd="0" destOrd="0" presId="urn:microsoft.com/office/officeart/2009/3/layout/HorizontalOrganizationChart"/>
    <dgm:cxn modelId="{D72FD0E0-8BA9-794D-B1A9-E9BB381D93C7}" type="presParOf" srcId="{C5D4A3B4-4E5F-9A40-BB18-260B07A89241}" destId="{085595C2-9CD6-3547-AF36-1BA1C265E85D}" srcOrd="1" destOrd="0" presId="urn:microsoft.com/office/officeart/2009/3/layout/HorizontalOrganizationChart"/>
    <dgm:cxn modelId="{4CBEC845-E6E9-F84A-B524-0C8F3E6049B9}" type="presParOf" srcId="{2915A638-7CB7-1342-AC68-8655856C4AD3}" destId="{9433BC06-347A-AD40-9E3A-206F88EB4E57}" srcOrd="1" destOrd="0" presId="urn:microsoft.com/office/officeart/2009/3/layout/HorizontalOrganizationChart"/>
    <dgm:cxn modelId="{B4A7B8FF-591C-AA45-8CEE-8AAF09678FC3}" type="presParOf" srcId="{2915A638-7CB7-1342-AC68-8655856C4AD3}" destId="{71E7D591-D6B3-9C4A-8732-2AE16969B7C0}" srcOrd="2" destOrd="0" presId="urn:microsoft.com/office/officeart/2009/3/layout/HorizontalOrganizationChart"/>
    <dgm:cxn modelId="{570AF4F2-C217-3B4A-B598-9594AA63BD80}" type="presParOf" srcId="{0571B634-EB61-6041-A4EE-6AADBA3F7384}" destId="{695AA501-EFEC-1A48-80A5-3F4B8837FEFF}" srcOrd="2" destOrd="0" presId="urn:microsoft.com/office/officeart/2009/3/layout/HorizontalOrganizationChart"/>
    <dgm:cxn modelId="{756CBCD0-7921-BC4A-B30F-7A7D55D455A2}" type="presParOf" srcId="{B193F185-7B0B-624A-8FC0-C92D0C164F9E}" destId="{68D5477B-CEE9-474F-972B-E2EEC28CCC3C}" srcOrd="2" destOrd="0" presId="urn:microsoft.com/office/officeart/2009/3/layout/HorizontalOrganizationChart"/>
    <dgm:cxn modelId="{45C79D2A-F2C6-3E45-BA92-1A6C992E3FA9}" type="presParOf" srcId="{AB96FBA4-F248-B846-AE0D-2AA910A5C5FD}" destId="{C759AF9D-D0BC-4F40-AD05-7A1DF46D8736}" srcOrd="2" destOrd="0" presId="urn:microsoft.com/office/officeart/2009/3/layout/HorizontalOrganizationChart"/>
    <dgm:cxn modelId="{B0AA5AC9-2CE9-BE47-A703-A7243673EBFD}" type="presParOf" srcId="{4B5DC013-A2CA-7040-B929-9AE04DA26F72}" destId="{E86C10E4-A490-DB47-80E1-67C61A3DF2D8}" srcOrd="2" destOrd="0" presId="urn:microsoft.com/office/officeart/2009/3/layout/HorizontalOrganizationChart"/>
    <dgm:cxn modelId="{8D0BE978-6571-234C-BA98-021BEB67E3AA}" type="presParOf" srcId="{4B5DC013-A2CA-7040-B929-9AE04DA26F72}" destId="{21950425-9F13-6743-9765-D6C071E96BCF}" srcOrd="3" destOrd="0" presId="urn:microsoft.com/office/officeart/2009/3/layout/HorizontalOrganizationChart"/>
    <dgm:cxn modelId="{2B9502BE-8709-AF47-AEFB-1115A58FB851}" type="presParOf" srcId="{21950425-9F13-6743-9765-D6C071E96BCF}" destId="{ECF698AF-7F79-F045-8725-48C53D2FD040}" srcOrd="0" destOrd="0" presId="urn:microsoft.com/office/officeart/2009/3/layout/HorizontalOrganizationChart"/>
    <dgm:cxn modelId="{B7EB4415-C35C-0546-9A35-5FD192694EEC}" type="presParOf" srcId="{ECF698AF-7F79-F045-8725-48C53D2FD040}" destId="{8545C627-1D5F-144A-BF39-F831A0F595B7}" srcOrd="0" destOrd="0" presId="urn:microsoft.com/office/officeart/2009/3/layout/HorizontalOrganizationChart"/>
    <dgm:cxn modelId="{C78C8511-BC27-F641-AC2D-86DD44546568}" type="presParOf" srcId="{ECF698AF-7F79-F045-8725-48C53D2FD040}" destId="{178ECD48-C328-2343-9956-A51DB4A6E81D}" srcOrd="1" destOrd="0" presId="urn:microsoft.com/office/officeart/2009/3/layout/HorizontalOrganizationChart"/>
    <dgm:cxn modelId="{64A95BFB-00F6-214A-A7D0-186DE7F8B01E}" type="presParOf" srcId="{21950425-9F13-6743-9765-D6C071E96BCF}" destId="{9487F90B-C79F-304A-B84E-23B120AB7033}" srcOrd="1" destOrd="0" presId="urn:microsoft.com/office/officeart/2009/3/layout/HorizontalOrganizationChart"/>
    <dgm:cxn modelId="{032C1768-429D-D04D-ABE2-3F1BCB933064}" type="presParOf" srcId="{21950425-9F13-6743-9765-D6C071E96BCF}" destId="{9BFAA2BA-9BB9-C54E-AD28-61E9B3BCDFE6}" srcOrd="2" destOrd="0" presId="urn:microsoft.com/office/officeart/2009/3/layout/HorizontalOrganizationChart"/>
    <dgm:cxn modelId="{18E9A4B5-961D-5D40-BC82-CA40B21F8AA9}" type="presParOf" srcId="{58830B74-B6EF-4D44-A4C1-6D5D5B30871B}" destId="{C073A277-2108-614D-B960-7A92FAE4E56E}" srcOrd="2" destOrd="0" presId="urn:microsoft.com/office/officeart/2009/3/layout/HorizontalOrganizationChart"/>
    <dgm:cxn modelId="{7EC029F3-535E-0448-B3B8-6F5BEB31776E}" type="presParOf" srcId="{60AAE308-CEAD-D04D-85F5-FFD2250A1914}" destId="{EB0B9DBA-50DA-1448-A54C-752B15FC4FA3}" srcOrd="2" destOrd="0" presId="urn:microsoft.com/office/officeart/2009/3/layout/HorizontalOrganizationChart"/>
    <dgm:cxn modelId="{2D1B190C-A24F-314D-B602-E1F04EC246F7}" type="presParOf" srcId="{82C2DEF1-DD9F-4C48-AA46-5071127C9759}" destId="{A385DA14-FBDC-624F-B3D3-577D723327FA}" srcOrd="2" destOrd="0" presId="urn:microsoft.com/office/officeart/2009/3/layout/HorizontalOrganizationChart"/>
  </dgm:cxnLst>
  <dgm:bg>
    <a:noFill/>
  </dgm:bg>
  <dgm:whole>
    <a:ln w="57150"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880322-256D-40D1-8C67-0AC19376367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A0C4CAE-83DE-437A-8E95-FAA55B09E15F}">
      <dgm:prSet/>
      <dgm:spPr>
        <a:solidFill>
          <a:schemeClr val="accent1"/>
        </a:solidFill>
      </dgm:spPr>
      <dgm:t>
        <a:bodyPr/>
        <a:lstStyle/>
        <a:p>
          <a:pPr algn="just"/>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Thực</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trạng</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sử</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dụng</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và</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thải</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bỏ</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túi</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nylon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khó</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phân</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hủy</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sản</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phẩm</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nhựa</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dùng</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lần</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6996BD6C-F84E-462E-9386-D149481BAC58}" type="parTrans" cxnId="{066256E9-0422-4A2C-B543-C5ED3043D7B4}">
      <dgm:prSet/>
      <dgm:spPr/>
      <dgm:t>
        <a:bodyPr/>
        <a:lstStyle/>
        <a:p>
          <a:endParaRPr lang="en-US"/>
        </a:p>
      </dgm:t>
    </dgm:pt>
    <dgm:pt modelId="{12240A28-ABE6-494B-B1C4-546A4466E2DB}" type="sibTrans" cxnId="{066256E9-0422-4A2C-B543-C5ED3043D7B4}">
      <dgm:prSet/>
      <dgm:spPr/>
      <dgm:t>
        <a:bodyPr/>
        <a:lstStyle/>
        <a:p>
          <a:endParaRPr lang="en-US"/>
        </a:p>
      </dgm:t>
    </dgm:pt>
    <dgm:pt modelId="{5B09A626-895D-43FE-93C9-0EE84EFD4816}" type="pres">
      <dgm:prSet presAssocID="{FD880322-256D-40D1-8C67-0AC193763670}" presName="Name0" presStyleCnt="0">
        <dgm:presLayoutVars>
          <dgm:chMax val="7"/>
          <dgm:chPref val="7"/>
          <dgm:dir/>
        </dgm:presLayoutVars>
      </dgm:prSet>
      <dgm:spPr/>
      <dgm:t>
        <a:bodyPr/>
        <a:lstStyle/>
        <a:p>
          <a:endParaRPr lang="vi-VN"/>
        </a:p>
      </dgm:t>
    </dgm:pt>
    <dgm:pt modelId="{D8A2733D-369F-4233-B951-FF6B8EC2D15F}" type="pres">
      <dgm:prSet presAssocID="{FD880322-256D-40D1-8C67-0AC193763670}" presName="Name1" presStyleCnt="0"/>
      <dgm:spPr/>
    </dgm:pt>
    <dgm:pt modelId="{70A5CD1A-1222-401F-A3CB-D30243BFC6BC}" type="pres">
      <dgm:prSet presAssocID="{FD880322-256D-40D1-8C67-0AC193763670}" presName="cycle" presStyleCnt="0"/>
      <dgm:spPr/>
    </dgm:pt>
    <dgm:pt modelId="{6540DDD1-1059-4174-AB52-95145C875C81}" type="pres">
      <dgm:prSet presAssocID="{FD880322-256D-40D1-8C67-0AC193763670}" presName="srcNode" presStyleLbl="node1" presStyleIdx="0" presStyleCnt="1"/>
      <dgm:spPr/>
    </dgm:pt>
    <dgm:pt modelId="{24907E6C-B20E-4435-BAAD-896CFF69C2C3}" type="pres">
      <dgm:prSet presAssocID="{FD880322-256D-40D1-8C67-0AC193763670}" presName="conn" presStyleLbl="parChTrans1D2" presStyleIdx="0" presStyleCnt="1"/>
      <dgm:spPr/>
      <dgm:t>
        <a:bodyPr/>
        <a:lstStyle/>
        <a:p>
          <a:endParaRPr lang="vi-VN"/>
        </a:p>
      </dgm:t>
    </dgm:pt>
    <dgm:pt modelId="{BFD25F26-0062-46DD-9A6F-D8FD1686352A}" type="pres">
      <dgm:prSet presAssocID="{FD880322-256D-40D1-8C67-0AC193763670}" presName="extraNode" presStyleLbl="node1" presStyleIdx="0" presStyleCnt="1"/>
      <dgm:spPr/>
    </dgm:pt>
    <dgm:pt modelId="{C7F6E8BC-88AA-4801-A30F-8DD844C0A470}" type="pres">
      <dgm:prSet presAssocID="{FD880322-256D-40D1-8C67-0AC193763670}" presName="dstNode" presStyleLbl="node1" presStyleIdx="0" presStyleCnt="1"/>
      <dgm:spPr/>
    </dgm:pt>
    <dgm:pt modelId="{742858FD-BC73-4FD7-B49F-76DD5353D1EE}" type="pres">
      <dgm:prSet presAssocID="{3A0C4CAE-83DE-437A-8E95-FAA55B09E15F}" presName="text_1" presStyleLbl="node1" presStyleIdx="0" presStyleCnt="1">
        <dgm:presLayoutVars>
          <dgm:bulletEnabled val="1"/>
        </dgm:presLayoutVars>
      </dgm:prSet>
      <dgm:spPr/>
      <dgm:t>
        <a:bodyPr/>
        <a:lstStyle/>
        <a:p>
          <a:endParaRPr lang="vi-VN"/>
        </a:p>
      </dgm:t>
    </dgm:pt>
    <dgm:pt modelId="{5BC20D2F-855A-4710-A906-946A63D18EE1}" type="pres">
      <dgm:prSet presAssocID="{3A0C4CAE-83DE-437A-8E95-FAA55B09E15F}" presName="accent_1" presStyleCnt="0"/>
      <dgm:spPr/>
    </dgm:pt>
    <dgm:pt modelId="{2A7E7F19-2EFF-4B25-A310-CF9BE7310418}" type="pres">
      <dgm:prSet presAssocID="{3A0C4CAE-83DE-437A-8E95-FAA55B09E15F}" presName="accentRepeatNode" presStyleLbl="solidFgAcc1" presStyleIdx="0" presStyleCnt="1"/>
      <dgm:spPr/>
    </dgm:pt>
  </dgm:ptLst>
  <dgm:cxnLst>
    <dgm:cxn modelId="{C27CD6F3-1C8D-4547-A133-AEFCA9341084}" type="presOf" srcId="{12240A28-ABE6-494B-B1C4-546A4466E2DB}" destId="{24907E6C-B20E-4435-BAAD-896CFF69C2C3}" srcOrd="0" destOrd="0" presId="urn:microsoft.com/office/officeart/2008/layout/VerticalCurvedList"/>
    <dgm:cxn modelId="{3BA376F4-5DA8-4BE9-9B9E-A0EB56DFEC84}" type="presOf" srcId="{3A0C4CAE-83DE-437A-8E95-FAA55B09E15F}" destId="{742858FD-BC73-4FD7-B49F-76DD5353D1EE}" srcOrd="0" destOrd="0" presId="urn:microsoft.com/office/officeart/2008/layout/VerticalCurvedList"/>
    <dgm:cxn modelId="{066256E9-0422-4A2C-B543-C5ED3043D7B4}" srcId="{FD880322-256D-40D1-8C67-0AC193763670}" destId="{3A0C4CAE-83DE-437A-8E95-FAA55B09E15F}" srcOrd="0" destOrd="0" parTransId="{6996BD6C-F84E-462E-9386-D149481BAC58}" sibTransId="{12240A28-ABE6-494B-B1C4-546A4466E2DB}"/>
    <dgm:cxn modelId="{E77F5655-8970-43E7-A3B4-A45A3C031BDE}" type="presOf" srcId="{FD880322-256D-40D1-8C67-0AC193763670}" destId="{5B09A626-895D-43FE-93C9-0EE84EFD4816}" srcOrd="0" destOrd="0" presId="urn:microsoft.com/office/officeart/2008/layout/VerticalCurvedList"/>
    <dgm:cxn modelId="{3BD0BA7B-F607-4C1C-93EF-63EB601AC065}" type="presParOf" srcId="{5B09A626-895D-43FE-93C9-0EE84EFD4816}" destId="{D8A2733D-369F-4233-B951-FF6B8EC2D15F}" srcOrd="0" destOrd="0" presId="urn:microsoft.com/office/officeart/2008/layout/VerticalCurvedList"/>
    <dgm:cxn modelId="{FA49406F-EE12-4455-AD70-4A5A96F58C94}" type="presParOf" srcId="{D8A2733D-369F-4233-B951-FF6B8EC2D15F}" destId="{70A5CD1A-1222-401F-A3CB-D30243BFC6BC}" srcOrd="0" destOrd="0" presId="urn:microsoft.com/office/officeart/2008/layout/VerticalCurvedList"/>
    <dgm:cxn modelId="{DB6A212A-24BA-4545-91AC-30820F0FBA98}" type="presParOf" srcId="{70A5CD1A-1222-401F-A3CB-D30243BFC6BC}" destId="{6540DDD1-1059-4174-AB52-95145C875C81}" srcOrd="0" destOrd="0" presId="urn:microsoft.com/office/officeart/2008/layout/VerticalCurvedList"/>
    <dgm:cxn modelId="{929BBC6C-3EC9-42CC-B2E6-7F13CAFA4BAC}" type="presParOf" srcId="{70A5CD1A-1222-401F-A3CB-D30243BFC6BC}" destId="{24907E6C-B20E-4435-BAAD-896CFF69C2C3}" srcOrd="1" destOrd="0" presId="urn:microsoft.com/office/officeart/2008/layout/VerticalCurvedList"/>
    <dgm:cxn modelId="{7E0F3DD5-6D91-4147-9C48-F2C89D7E3380}" type="presParOf" srcId="{70A5CD1A-1222-401F-A3CB-D30243BFC6BC}" destId="{BFD25F26-0062-46DD-9A6F-D8FD1686352A}" srcOrd="2" destOrd="0" presId="urn:microsoft.com/office/officeart/2008/layout/VerticalCurvedList"/>
    <dgm:cxn modelId="{078839D2-1F9C-4D93-B434-0B9CD6DF1D0B}" type="presParOf" srcId="{70A5CD1A-1222-401F-A3CB-D30243BFC6BC}" destId="{C7F6E8BC-88AA-4801-A30F-8DD844C0A470}" srcOrd="3" destOrd="0" presId="urn:microsoft.com/office/officeart/2008/layout/VerticalCurvedList"/>
    <dgm:cxn modelId="{101DB459-3B5D-4EAF-85CE-9F5C093E7A3E}" type="presParOf" srcId="{D8A2733D-369F-4233-B951-FF6B8EC2D15F}" destId="{742858FD-BC73-4FD7-B49F-76DD5353D1EE}" srcOrd="1" destOrd="0" presId="urn:microsoft.com/office/officeart/2008/layout/VerticalCurvedList"/>
    <dgm:cxn modelId="{E624037E-3285-4BD4-99E2-281E3105250B}" type="presParOf" srcId="{D8A2733D-369F-4233-B951-FF6B8EC2D15F}" destId="{5BC20D2F-855A-4710-A906-946A63D18EE1}" srcOrd="2" destOrd="0" presId="urn:microsoft.com/office/officeart/2008/layout/VerticalCurvedList"/>
    <dgm:cxn modelId="{2981CF2C-50A0-4208-99CA-0A75EECCDD15}" type="presParOf" srcId="{5BC20D2F-855A-4710-A906-946A63D18EE1}" destId="{2A7E7F19-2EFF-4B25-A310-CF9BE731041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880322-256D-40D1-8C67-0AC19376367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A0C4CAE-83DE-437A-8E95-FAA55B09E15F}">
      <dgm:prSet/>
      <dgm:spPr/>
      <dgm:t>
        <a:bodyPr/>
        <a:lstStyle/>
        <a:p>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Thực</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trạng</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giảm</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thiểu</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loại</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bỏ</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sử</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dụng</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túi</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nylon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khó</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phân</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hủy</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sản</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phẩm</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nhựa</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dùng</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một</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lần</a:t>
          </a:r>
          <a:endParaRPr lang="en-US" b="1" dirty="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endParaRPr>
        </a:p>
      </dgm:t>
    </dgm:pt>
    <dgm:pt modelId="{6996BD6C-F84E-462E-9386-D149481BAC58}" type="parTrans" cxnId="{066256E9-0422-4A2C-B543-C5ED3043D7B4}">
      <dgm:prSet/>
      <dgm:spPr/>
      <dgm:t>
        <a:bodyPr/>
        <a:lstStyle/>
        <a:p>
          <a:endParaRPr lang="en-US"/>
        </a:p>
      </dgm:t>
    </dgm:pt>
    <dgm:pt modelId="{12240A28-ABE6-494B-B1C4-546A4466E2DB}" type="sibTrans" cxnId="{066256E9-0422-4A2C-B543-C5ED3043D7B4}">
      <dgm:prSet/>
      <dgm:spPr/>
      <dgm:t>
        <a:bodyPr/>
        <a:lstStyle/>
        <a:p>
          <a:endParaRPr lang="en-US"/>
        </a:p>
      </dgm:t>
    </dgm:pt>
    <dgm:pt modelId="{5B09A626-895D-43FE-93C9-0EE84EFD4816}" type="pres">
      <dgm:prSet presAssocID="{FD880322-256D-40D1-8C67-0AC193763670}" presName="Name0" presStyleCnt="0">
        <dgm:presLayoutVars>
          <dgm:chMax val="7"/>
          <dgm:chPref val="7"/>
          <dgm:dir/>
        </dgm:presLayoutVars>
      </dgm:prSet>
      <dgm:spPr/>
      <dgm:t>
        <a:bodyPr/>
        <a:lstStyle/>
        <a:p>
          <a:endParaRPr lang="vi-VN"/>
        </a:p>
      </dgm:t>
    </dgm:pt>
    <dgm:pt modelId="{D8A2733D-369F-4233-B951-FF6B8EC2D15F}" type="pres">
      <dgm:prSet presAssocID="{FD880322-256D-40D1-8C67-0AC193763670}" presName="Name1" presStyleCnt="0"/>
      <dgm:spPr/>
    </dgm:pt>
    <dgm:pt modelId="{70A5CD1A-1222-401F-A3CB-D30243BFC6BC}" type="pres">
      <dgm:prSet presAssocID="{FD880322-256D-40D1-8C67-0AC193763670}" presName="cycle" presStyleCnt="0"/>
      <dgm:spPr/>
    </dgm:pt>
    <dgm:pt modelId="{6540DDD1-1059-4174-AB52-95145C875C81}" type="pres">
      <dgm:prSet presAssocID="{FD880322-256D-40D1-8C67-0AC193763670}" presName="srcNode" presStyleLbl="node1" presStyleIdx="0" presStyleCnt="1"/>
      <dgm:spPr/>
    </dgm:pt>
    <dgm:pt modelId="{24907E6C-B20E-4435-BAAD-896CFF69C2C3}" type="pres">
      <dgm:prSet presAssocID="{FD880322-256D-40D1-8C67-0AC193763670}" presName="conn" presStyleLbl="parChTrans1D2" presStyleIdx="0" presStyleCnt="1"/>
      <dgm:spPr/>
      <dgm:t>
        <a:bodyPr/>
        <a:lstStyle/>
        <a:p>
          <a:endParaRPr lang="vi-VN"/>
        </a:p>
      </dgm:t>
    </dgm:pt>
    <dgm:pt modelId="{BFD25F26-0062-46DD-9A6F-D8FD1686352A}" type="pres">
      <dgm:prSet presAssocID="{FD880322-256D-40D1-8C67-0AC193763670}" presName="extraNode" presStyleLbl="node1" presStyleIdx="0" presStyleCnt="1"/>
      <dgm:spPr/>
    </dgm:pt>
    <dgm:pt modelId="{C7F6E8BC-88AA-4801-A30F-8DD844C0A470}" type="pres">
      <dgm:prSet presAssocID="{FD880322-256D-40D1-8C67-0AC193763670}" presName="dstNode" presStyleLbl="node1" presStyleIdx="0" presStyleCnt="1"/>
      <dgm:spPr/>
    </dgm:pt>
    <dgm:pt modelId="{742858FD-BC73-4FD7-B49F-76DD5353D1EE}" type="pres">
      <dgm:prSet presAssocID="{3A0C4CAE-83DE-437A-8E95-FAA55B09E15F}" presName="text_1" presStyleLbl="node1" presStyleIdx="0" presStyleCnt="1">
        <dgm:presLayoutVars>
          <dgm:bulletEnabled val="1"/>
        </dgm:presLayoutVars>
      </dgm:prSet>
      <dgm:spPr/>
      <dgm:t>
        <a:bodyPr/>
        <a:lstStyle/>
        <a:p>
          <a:endParaRPr lang="vi-VN"/>
        </a:p>
      </dgm:t>
    </dgm:pt>
    <dgm:pt modelId="{5BC20D2F-855A-4710-A906-946A63D18EE1}" type="pres">
      <dgm:prSet presAssocID="{3A0C4CAE-83DE-437A-8E95-FAA55B09E15F}" presName="accent_1" presStyleCnt="0"/>
      <dgm:spPr/>
    </dgm:pt>
    <dgm:pt modelId="{2A7E7F19-2EFF-4B25-A310-CF9BE7310418}" type="pres">
      <dgm:prSet presAssocID="{3A0C4CAE-83DE-437A-8E95-FAA55B09E15F}" presName="accentRepeatNode" presStyleLbl="solidFgAcc1" presStyleIdx="0" presStyleCnt="1"/>
      <dgm:spPr/>
      <dgm:t>
        <a:bodyPr/>
        <a:lstStyle/>
        <a:p>
          <a:endParaRPr lang="vi-VN"/>
        </a:p>
      </dgm:t>
    </dgm:pt>
  </dgm:ptLst>
  <dgm:cxnLst>
    <dgm:cxn modelId="{C27CD6F3-1C8D-4547-A133-AEFCA9341084}" type="presOf" srcId="{12240A28-ABE6-494B-B1C4-546A4466E2DB}" destId="{24907E6C-B20E-4435-BAAD-896CFF69C2C3}" srcOrd="0" destOrd="0" presId="urn:microsoft.com/office/officeart/2008/layout/VerticalCurvedList"/>
    <dgm:cxn modelId="{3BA376F4-5DA8-4BE9-9B9E-A0EB56DFEC84}" type="presOf" srcId="{3A0C4CAE-83DE-437A-8E95-FAA55B09E15F}" destId="{742858FD-BC73-4FD7-B49F-76DD5353D1EE}" srcOrd="0" destOrd="0" presId="urn:microsoft.com/office/officeart/2008/layout/VerticalCurvedList"/>
    <dgm:cxn modelId="{066256E9-0422-4A2C-B543-C5ED3043D7B4}" srcId="{FD880322-256D-40D1-8C67-0AC193763670}" destId="{3A0C4CAE-83DE-437A-8E95-FAA55B09E15F}" srcOrd="0" destOrd="0" parTransId="{6996BD6C-F84E-462E-9386-D149481BAC58}" sibTransId="{12240A28-ABE6-494B-B1C4-546A4466E2DB}"/>
    <dgm:cxn modelId="{E77F5655-8970-43E7-A3B4-A45A3C031BDE}" type="presOf" srcId="{FD880322-256D-40D1-8C67-0AC193763670}" destId="{5B09A626-895D-43FE-93C9-0EE84EFD4816}" srcOrd="0" destOrd="0" presId="urn:microsoft.com/office/officeart/2008/layout/VerticalCurvedList"/>
    <dgm:cxn modelId="{3BD0BA7B-F607-4C1C-93EF-63EB601AC065}" type="presParOf" srcId="{5B09A626-895D-43FE-93C9-0EE84EFD4816}" destId="{D8A2733D-369F-4233-B951-FF6B8EC2D15F}" srcOrd="0" destOrd="0" presId="urn:microsoft.com/office/officeart/2008/layout/VerticalCurvedList"/>
    <dgm:cxn modelId="{FA49406F-EE12-4455-AD70-4A5A96F58C94}" type="presParOf" srcId="{D8A2733D-369F-4233-B951-FF6B8EC2D15F}" destId="{70A5CD1A-1222-401F-A3CB-D30243BFC6BC}" srcOrd="0" destOrd="0" presId="urn:microsoft.com/office/officeart/2008/layout/VerticalCurvedList"/>
    <dgm:cxn modelId="{DB6A212A-24BA-4545-91AC-30820F0FBA98}" type="presParOf" srcId="{70A5CD1A-1222-401F-A3CB-D30243BFC6BC}" destId="{6540DDD1-1059-4174-AB52-95145C875C81}" srcOrd="0" destOrd="0" presId="urn:microsoft.com/office/officeart/2008/layout/VerticalCurvedList"/>
    <dgm:cxn modelId="{929BBC6C-3EC9-42CC-B2E6-7F13CAFA4BAC}" type="presParOf" srcId="{70A5CD1A-1222-401F-A3CB-D30243BFC6BC}" destId="{24907E6C-B20E-4435-BAAD-896CFF69C2C3}" srcOrd="1" destOrd="0" presId="urn:microsoft.com/office/officeart/2008/layout/VerticalCurvedList"/>
    <dgm:cxn modelId="{7E0F3DD5-6D91-4147-9C48-F2C89D7E3380}" type="presParOf" srcId="{70A5CD1A-1222-401F-A3CB-D30243BFC6BC}" destId="{BFD25F26-0062-46DD-9A6F-D8FD1686352A}" srcOrd="2" destOrd="0" presId="urn:microsoft.com/office/officeart/2008/layout/VerticalCurvedList"/>
    <dgm:cxn modelId="{078839D2-1F9C-4D93-B434-0B9CD6DF1D0B}" type="presParOf" srcId="{70A5CD1A-1222-401F-A3CB-D30243BFC6BC}" destId="{C7F6E8BC-88AA-4801-A30F-8DD844C0A470}" srcOrd="3" destOrd="0" presId="urn:microsoft.com/office/officeart/2008/layout/VerticalCurvedList"/>
    <dgm:cxn modelId="{101DB459-3B5D-4EAF-85CE-9F5C093E7A3E}" type="presParOf" srcId="{D8A2733D-369F-4233-B951-FF6B8EC2D15F}" destId="{742858FD-BC73-4FD7-B49F-76DD5353D1EE}" srcOrd="1" destOrd="0" presId="urn:microsoft.com/office/officeart/2008/layout/VerticalCurvedList"/>
    <dgm:cxn modelId="{E624037E-3285-4BD4-99E2-281E3105250B}" type="presParOf" srcId="{D8A2733D-369F-4233-B951-FF6B8EC2D15F}" destId="{5BC20D2F-855A-4710-A906-946A63D18EE1}" srcOrd="2" destOrd="0" presId="urn:microsoft.com/office/officeart/2008/layout/VerticalCurvedList"/>
    <dgm:cxn modelId="{2981CF2C-50A0-4208-99CA-0A75EECCDD15}" type="presParOf" srcId="{5BC20D2F-855A-4710-A906-946A63D18EE1}" destId="{2A7E7F19-2EFF-4B25-A310-CF9BE7310418}"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D880322-256D-40D1-8C67-0AC19376367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A0C4CAE-83DE-437A-8E95-FAA55B09E15F}">
      <dgm:prSet custT="1"/>
      <dgm:spPr/>
      <dgm:t>
        <a:bodyPr/>
        <a:lstStyle/>
        <a:p>
          <a:r>
            <a:rPr lang="en-US" sz="2100"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Đề</a:t>
          </a:r>
          <a:r>
            <a:rPr lang="en-US" sz="2100"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xuất</a:t>
          </a:r>
          <a:r>
            <a:rPr lang="en-US" sz="2100"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giải</a:t>
          </a:r>
          <a:r>
            <a:rPr lang="en-US" sz="2100"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pháp</a:t>
          </a:r>
          <a:endParaRPr lang="en-US" sz="2100" b="1" dirty="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endParaRPr>
        </a:p>
      </dgm:t>
    </dgm:pt>
    <dgm:pt modelId="{6996BD6C-F84E-462E-9386-D149481BAC58}" type="parTrans" cxnId="{066256E9-0422-4A2C-B543-C5ED3043D7B4}">
      <dgm:prSet/>
      <dgm:spPr/>
      <dgm:t>
        <a:bodyPr/>
        <a:lstStyle/>
        <a:p>
          <a:endParaRPr lang="en-US"/>
        </a:p>
      </dgm:t>
    </dgm:pt>
    <dgm:pt modelId="{12240A28-ABE6-494B-B1C4-546A4466E2DB}" type="sibTrans" cxnId="{066256E9-0422-4A2C-B543-C5ED3043D7B4}">
      <dgm:prSet/>
      <dgm:spPr/>
      <dgm:t>
        <a:bodyPr/>
        <a:lstStyle/>
        <a:p>
          <a:endParaRPr lang="en-US"/>
        </a:p>
      </dgm:t>
    </dgm:pt>
    <dgm:pt modelId="{5B09A626-895D-43FE-93C9-0EE84EFD4816}" type="pres">
      <dgm:prSet presAssocID="{FD880322-256D-40D1-8C67-0AC193763670}" presName="Name0" presStyleCnt="0">
        <dgm:presLayoutVars>
          <dgm:chMax val="7"/>
          <dgm:chPref val="7"/>
          <dgm:dir/>
        </dgm:presLayoutVars>
      </dgm:prSet>
      <dgm:spPr/>
      <dgm:t>
        <a:bodyPr/>
        <a:lstStyle/>
        <a:p>
          <a:endParaRPr lang="vi-VN"/>
        </a:p>
      </dgm:t>
    </dgm:pt>
    <dgm:pt modelId="{D8A2733D-369F-4233-B951-FF6B8EC2D15F}" type="pres">
      <dgm:prSet presAssocID="{FD880322-256D-40D1-8C67-0AC193763670}" presName="Name1" presStyleCnt="0"/>
      <dgm:spPr/>
    </dgm:pt>
    <dgm:pt modelId="{70A5CD1A-1222-401F-A3CB-D30243BFC6BC}" type="pres">
      <dgm:prSet presAssocID="{FD880322-256D-40D1-8C67-0AC193763670}" presName="cycle" presStyleCnt="0"/>
      <dgm:spPr/>
    </dgm:pt>
    <dgm:pt modelId="{6540DDD1-1059-4174-AB52-95145C875C81}" type="pres">
      <dgm:prSet presAssocID="{FD880322-256D-40D1-8C67-0AC193763670}" presName="srcNode" presStyleLbl="node1" presStyleIdx="0" presStyleCnt="1"/>
      <dgm:spPr/>
    </dgm:pt>
    <dgm:pt modelId="{24907E6C-B20E-4435-BAAD-896CFF69C2C3}" type="pres">
      <dgm:prSet presAssocID="{FD880322-256D-40D1-8C67-0AC193763670}" presName="conn" presStyleLbl="parChTrans1D2" presStyleIdx="0" presStyleCnt="1"/>
      <dgm:spPr/>
      <dgm:t>
        <a:bodyPr/>
        <a:lstStyle/>
        <a:p>
          <a:endParaRPr lang="vi-VN"/>
        </a:p>
      </dgm:t>
    </dgm:pt>
    <dgm:pt modelId="{BFD25F26-0062-46DD-9A6F-D8FD1686352A}" type="pres">
      <dgm:prSet presAssocID="{FD880322-256D-40D1-8C67-0AC193763670}" presName="extraNode" presStyleLbl="node1" presStyleIdx="0" presStyleCnt="1"/>
      <dgm:spPr/>
    </dgm:pt>
    <dgm:pt modelId="{C7F6E8BC-88AA-4801-A30F-8DD844C0A470}" type="pres">
      <dgm:prSet presAssocID="{FD880322-256D-40D1-8C67-0AC193763670}" presName="dstNode" presStyleLbl="node1" presStyleIdx="0" presStyleCnt="1"/>
      <dgm:spPr/>
    </dgm:pt>
    <dgm:pt modelId="{742858FD-BC73-4FD7-B49F-76DD5353D1EE}" type="pres">
      <dgm:prSet presAssocID="{3A0C4CAE-83DE-437A-8E95-FAA55B09E15F}" presName="text_1" presStyleLbl="node1" presStyleIdx="0" presStyleCnt="1">
        <dgm:presLayoutVars>
          <dgm:bulletEnabled val="1"/>
        </dgm:presLayoutVars>
      </dgm:prSet>
      <dgm:spPr/>
      <dgm:t>
        <a:bodyPr/>
        <a:lstStyle/>
        <a:p>
          <a:endParaRPr lang="vi-VN"/>
        </a:p>
      </dgm:t>
    </dgm:pt>
    <dgm:pt modelId="{5BC20D2F-855A-4710-A906-946A63D18EE1}" type="pres">
      <dgm:prSet presAssocID="{3A0C4CAE-83DE-437A-8E95-FAA55B09E15F}" presName="accent_1" presStyleCnt="0"/>
      <dgm:spPr/>
    </dgm:pt>
    <dgm:pt modelId="{2A7E7F19-2EFF-4B25-A310-CF9BE7310418}" type="pres">
      <dgm:prSet presAssocID="{3A0C4CAE-83DE-437A-8E95-FAA55B09E15F}" presName="accentRepeatNode" presStyleLbl="solidFgAcc1" presStyleIdx="0" presStyleCnt="1"/>
      <dgm:spPr/>
      <dgm:t>
        <a:bodyPr/>
        <a:lstStyle/>
        <a:p>
          <a:endParaRPr lang="vi-VN"/>
        </a:p>
      </dgm:t>
    </dgm:pt>
  </dgm:ptLst>
  <dgm:cxnLst>
    <dgm:cxn modelId="{C27CD6F3-1C8D-4547-A133-AEFCA9341084}" type="presOf" srcId="{12240A28-ABE6-494B-B1C4-546A4466E2DB}" destId="{24907E6C-B20E-4435-BAAD-896CFF69C2C3}" srcOrd="0" destOrd="0" presId="urn:microsoft.com/office/officeart/2008/layout/VerticalCurvedList"/>
    <dgm:cxn modelId="{3BA376F4-5DA8-4BE9-9B9E-A0EB56DFEC84}" type="presOf" srcId="{3A0C4CAE-83DE-437A-8E95-FAA55B09E15F}" destId="{742858FD-BC73-4FD7-B49F-76DD5353D1EE}" srcOrd="0" destOrd="0" presId="urn:microsoft.com/office/officeart/2008/layout/VerticalCurvedList"/>
    <dgm:cxn modelId="{066256E9-0422-4A2C-B543-C5ED3043D7B4}" srcId="{FD880322-256D-40D1-8C67-0AC193763670}" destId="{3A0C4CAE-83DE-437A-8E95-FAA55B09E15F}" srcOrd="0" destOrd="0" parTransId="{6996BD6C-F84E-462E-9386-D149481BAC58}" sibTransId="{12240A28-ABE6-494B-B1C4-546A4466E2DB}"/>
    <dgm:cxn modelId="{E77F5655-8970-43E7-A3B4-A45A3C031BDE}" type="presOf" srcId="{FD880322-256D-40D1-8C67-0AC193763670}" destId="{5B09A626-895D-43FE-93C9-0EE84EFD4816}" srcOrd="0" destOrd="0" presId="urn:microsoft.com/office/officeart/2008/layout/VerticalCurvedList"/>
    <dgm:cxn modelId="{3BD0BA7B-F607-4C1C-93EF-63EB601AC065}" type="presParOf" srcId="{5B09A626-895D-43FE-93C9-0EE84EFD4816}" destId="{D8A2733D-369F-4233-B951-FF6B8EC2D15F}" srcOrd="0" destOrd="0" presId="urn:microsoft.com/office/officeart/2008/layout/VerticalCurvedList"/>
    <dgm:cxn modelId="{FA49406F-EE12-4455-AD70-4A5A96F58C94}" type="presParOf" srcId="{D8A2733D-369F-4233-B951-FF6B8EC2D15F}" destId="{70A5CD1A-1222-401F-A3CB-D30243BFC6BC}" srcOrd="0" destOrd="0" presId="urn:microsoft.com/office/officeart/2008/layout/VerticalCurvedList"/>
    <dgm:cxn modelId="{DB6A212A-24BA-4545-91AC-30820F0FBA98}" type="presParOf" srcId="{70A5CD1A-1222-401F-A3CB-D30243BFC6BC}" destId="{6540DDD1-1059-4174-AB52-95145C875C81}" srcOrd="0" destOrd="0" presId="urn:microsoft.com/office/officeart/2008/layout/VerticalCurvedList"/>
    <dgm:cxn modelId="{929BBC6C-3EC9-42CC-B2E6-7F13CAFA4BAC}" type="presParOf" srcId="{70A5CD1A-1222-401F-A3CB-D30243BFC6BC}" destId="{24907E6C-B20E-4435-BAAD-896CFF69C2C3}" srcOrd="1" destOrd="0" presId="urn:microsoft.com/office/officeart/2008/layout/VerticalCurvedList"/>
    <dgm:cxn modelId="{7E0F3DD5-6D91-4147-9C48-F2C89D7E3380}" type="presParOf" srcId="{70A5CD1A-1222-401F-A3CB-D30243BFC6BC}" destId="{BFD25F26-0062-46DD-9A6F-D8FD1686352A}" srcOrd="2" destOrd="0" presId="urn:microsoft.com/office/officeart/2008/layout/VerticalCurvedList"/>
    <dgm:cxn modelId="{078839D2-1F9C-4D93-B434-0B9CD6DF1D0B}" type="presParOf" srcId="{70A5CD1A-1222-401F-A3CB-D30243BFC6BC}" destId="{C7F6E8BC-88AA-4801-A30F-8DD844C0A470}" srcOrd="3" destOrd="0" presId="urn:microsoft.com/office/officeart/2008/layout/VerticalCurvedList"/>
    <dgm:cxn modelId="{101DB459-3B5D-4EAF-85CE-9F5C093E7A3E}" type="presParOf" srcId="{D8A2733D-369F-4233-B951-FF6B8EC2D15F}" destId="{742858FD-BC73-4FD7-B49F-76DD5353D1EE}" srcOrd="1" destOrd="0" presId="urn:microsoft.com/office/officeart/2008/layout/VerticalCurvedList"/>
    <dgm:cxn modelId="{E624037E-3285-4BD4-99E2-281E3105250B}" type="presParOf" srcId="{D8A2733D-369F-4233-B951-FF6B8EC2D15F}" destId="{5BC20D2F-855A-4710-A906-946A63D18EE1}" srcOrd="2" destOrd="0" presId="urn:microsoft.com/office/officeart/2008/layout/VerticalCurvedList"/>
    <dgm:cxn modelId="{2981CF2C-50A0-4208-99CA-0A75EECCDD15}" type="presParOf" srcId="{5BC20D2F-855A-4710-A906-946A63D18EE1}" destId="{2A7E7F19-2EFF-4B25-A310-CF9BE7310418}" srcOrd="0" destOrd="0" presId="urn:microsoft.com/office/officeart/2008/layout/VerticalCurved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D880322-256D-40D1-8C67-0AC19376367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A0C4CAE-83DE-437A-8E95-FAA55B09E15F}">
      <dgm:prSet/>
      <dgm:spPr>
        <a:solidFill>
          <a:schemeClr val="accent1"/>
        </a:solidFill>
      </dgm:spPr>
      <dgm:t>
        <a:bodyPr/>
        <a:lstStyle/>
        <a:p>
          <a:pPr algn="just"/>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Thực</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trạng</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sử</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dụng</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và</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thải</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bỏ</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túi</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nylon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khó</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phân</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hủy</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sản</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phẩm</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nhựa</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dùng</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một</a:t>
          </a:r>
          <a:r>
            <a:rPr lang="en-US" b="1"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lần</a:t>
          </a:r>
          <a:endParaRPr lang="en-US" dirty="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endParaRPr>
        </a:p>
      </dgm:t>
    </dgm:pt>
    <dgm:pt modelId="{6996BD6C-F84E-462E-9386-D149481BAC58}" type="parTrans" cxnId="{066256E9-0422-4A2C-B543-C5ED3043D7B4}">
      <dgm:prSet/>
      <dgm:spPr/>
      <dgm:t>
        <a:bodyPr/>
        <a:lstStyle/>
        <a:p>
          <a:endParaRPr lang="en-US"/>
        </a:p>
      </dgm:t>
    </dgm:pt>
    <dgm:pt modelId="{12240A28-ABE6-494B-B1C4-546A4466E2DB}" type="sibTrans" cxnId="{066256E9-0422-4A2C-B543-C5ED3043D7B4}">
      <dgm:prSet/>
      <dgm:spPr/>
      <dgm:t>
        <a:bodyPr/>
        <a:lstStyle/>
        <a:p>
          <a:endParaRPr lang="en-US"/>
        </a:p>
      </dgm:t>
    </dgm:pt>
    <dgm:pt modelId="{5B09A626-895D-43FE-93C9-0EE84EFD4816}" type="pres">
      <dgm:prSet presAssocID="{FD880322-256D-40D1-8C67-0AC193763670}" presName="Name0" presStyleCnt="0">
        <dgm:presLayoutVars>
          <dgm:chMax val="7"/>
          <dgm:chPref val="7"/>
          <dgm:dir/>
        </dgm:presLayoutVars>
      </dgm:prSet>
      <dgm:spPr/>
      <dgm:t>
        <a:bodyPr/>
        <a:lstStyle/>
        <a:p>
          <a:endParaRPr lang="vi-VN"/>
        </a:p>
      </dgm:t>
    </dgm:pt>
    <dgm:pt modelId="{D8A2733D-369F-4233-B951-FF6B8EC2D15F}" type="pres">
      <dgm:prSet presAssocID="{FD880322-256D-40D1-8C67-0AC193763670}" presName="Name1" presStyleCnt="0"/>
      <dgm:spPr/>
    </dgm:pt>
    <dgm:pt modelId="{70A5CD1A-1222-401F-A3CB-D30243BFC6BC}" type="pres">
      <dgm:prSet presAssocID="{FD880322-256D-40D1-8C67-0AC193763670}" presName="cycle" presStyleCnt="0"/>
      <dgm:spPr/>
    </dgm:pt>
    <dgm:pt modelId="{6540DDD1-1059-4174-AB52-95145C875C81}" type="pres">
      <dgm:prSet presAssocID="{FD880322-256D-40D1-8C67-0AC193763670}" presName="srcNode" presStyleLbl="node1" presStyleIdx="0" presStyleCnt="1"/>
      <dgm:spPr/>
    </dgm:pt>
    <dgm:pt modelId="{24907E6C-B20E-4435-BAAD-896CFF69C2C3}" type="pres">
      <dgm:prSet presAssocID="{FD880322-256D-40D1-8C67-0AC193763670}" presName="conn" presStyleLbl="parChTrans1D2" presStyleIdx="0" presStyleCnt="1"/>
      <dgm:spPr/>
      <dgm:t>
        <a:bodyPr/>
        <a:lstStyle/>
        <a:p>
          <a:endParaRPr lang="vi-VN"/>
        </a:p>
      </dgm:t>
    </dgm:pt>
    <dgm:pt modelId="{BFD25F26-0062-46DD-9A6F-D8FD1686352A}" type="pres">
      <dgm:prSet presAssocID="{FD880322-256D-40D1-8C67-0AC193763670}" presName="extraNode" presStyleLbl="node1" presStyleIdx="0" presStyleCnt="1"/>
      <dgm:spPr/>
    </dgm:pt>
    <dgm:pt modelId="{C7F6E8BC-88AA-4801-A30F-8DD844C0A470}" type="pres">
      <dgm:prSet presAssocID="{FD880322-256D-40D1-8C67-0AC193763670}" presName="dstNode" presStyleLbl="node1" presStyleIdx="0" presStyleCnt="1"/>
      <dgm:spPr/>
    </dgm:pt>
    <dgm:pt modelId="{742858FD-BC73-4FD7-B49F-76DD5353D1EE}" type="pres">
      <dgm:prSet presAssocID="{3A0C4CAE-83DE-437A-8E95-FAA55B09E15F}" presName="text_1" presStyleLbl="node1" presStyleIdx="0" presStyleCnt="1">
        <dgm:presLayoutVars>
          <dgm:bulletEnabled val="1"/>
        </dgm:presLayoutVars>
      </dgm:prSet>
      <dgm:spPr/>
      <dgm:t>
        <a:bodyPr/>
        <a:lstStyle/>
        <a:p>
          <a:endParaRPr lang="vi-VN"/>
        </a:p>
      </dgm:t>
    </dgm:pt>
    <dgm:pt modelId="{5BC20D2F-855A-4710-A906-946A63D18EE1}" type="pres">
      <dgm:prSet presAssocID="{3A0C4CAE-83DE-437A-8E95-FAA55B09E15F}" presName="accent_1" presStyleCnt="0"/>
      <dgm:spPr/>
    </dgm:pt>
    <dgm:pt modelId="{2A7E7F19-2EFF-4B25-A310-CF9BE7310418}" type="pres">
      <dgm:prSet presAssocID="{3A0C4CAE-83DE-437A-8E95-FAA55B09E15F}" presName="accentRepeatNode" presStyleLbl="solidFgAcc1" presStyleIdx="0" presStyleCnt="1"/>
      <dgm:spPr/>
    </dgm:pt>
  </dgm:ptLst>
  <dgm:cxnLst>
    <dgm:cxn modelId="{C27CD6F3-1C8D-4547-A133-AEFCA9341084}" type="presOf" srcId="{12240A28-ABE6-494B-B1C4-546A4466E2DB}" destId="{24907E6C-B20E-4435-BAAD-896CFF69C2C3}" srcOrd="0" destOrd="0" presId="urn:microsoft.com/office/officeart/2008/layout/VerticalCurvedList"/>
    <dgm:cxn modelId="{3BA376F4-5DA8-4BE9-9B9E-A0EB56DFEC84}" type="presOf" srcId="{3A0C4CAE-83DE-437A-8E95-FAA55B09E15F}" destId="{742858FD-BC73-4FD7-B49F-76DD5353D1EE}" srcOrd="0" destOrd="0" presId="urn:microsoft.com/office/officeart/2008/layout/VerticalCurvedList"/>
    <dgm:cxn modelId="{066256E9-0422-4A2C-B543-C5ED3043D7B4}" srcId="{FD880322-256D-40D1-8C67-0AC193763670}" destId="{3A0C4CAE-83DE-437A-8E95-FAA55B09E15F}" srcOrd="0" destOrd="0" parTransId="{6996BD6C-F84E-462E-9386-D149481BAC58}" sibTransId="{12240A28-ABE6-494B-B1C4-546A4466E2DB}"/>
    <dgm:cxn modelId="{E77F5655-8970-43E7-A3B4-A45A3C031BDE}" type="presOf" srcId="{FD880322-256D-40D1-8C67-0AC193763670}" destId="{5B09A626-895D-43FE-93C9-0EE84EFD4816}" srcOrd="0" destOrd="0" presId="urn:microsoft.com/office/officeart/2008/layout/VerticalCurvedList"/>
    <dgm:cxn modelId="{3BD0BA7B-F607-4C1C-93EF-63EB601AC065}" type="presParOf" srcId="{5B09A626-895D-43FE-93C9-0EE84EFD4816}" destId="{D8A2733D-369F-4233-B951-FF6B8EC2D15F}" srcOrd="0" destOrd="0" presId="urn:microsoft.com/office/officeart/2008/layout/VerticalCurvedList"/>
    <dgm:cxn modelId="{FA49406F-EE12-4455-AD70-4A5A96F58C94}" type="presParOf" srcId="{D8A2733D-369F-4233-B951-FF6B8EC2D15F}" destId="{70A5CD1A-1222-401F-A3CB-D30243BFC6BC}" srcOrd="0" destOrd="0" presId="urn:microsoft.com/office/officeart/2008/layout/VerticalCurvedList"/>
    <dgm:cxn modelId="{DB6A212A-24BA-4545-91AC-30820F0FBA98}" type="presParOf" srcId="{70A5CD1A-1222-401F-A3CB-D30243BFC6BC}" destId="{6540DDD1-1059-4174-AB52-95145C875C81}" srcOrd="0" destOrd="0" presId="urn:microsoft.com/office/officeart/2008/layout/VerticalCurvedList"/>
    <dgm:cxn modelId="{929BBC6C-3EC9-42CC-B2E6-7F13CAFA4BAC}" type="presParOf" srcId="{70A5CD1A-1222-401F-A3CB-D30243BFC6BC}" destId="{24907E6C-B20E-4435-BAAD-896CFF69C2C3}" srcOrd="1" destOrd="0" presId="urn:microsoft.com/office/officeart/2008/layout/VerticalCurvedList"/>
    <dgm:cxn modelId="{7E0F3DD5-6D91-4147-9C48-F2C89D7E3380}" type="presParOf" srcId="{70A5CD1A-1222-401F-A3CB-D30243BFC6BC}" destId="{BFD25F26-0062-46DD-9A6F-D8FD1686352A}" srcOrd="2" destOrd="0" presId="urn:microsoft.com/office/officeart/2008/layout/VerticalCurvedList"/>
    <dgm:cxn modelId="{078839D2-1F9C-4D93-B434-0B9CD6DF1D0B}" type="presParOf" srcId="{70A5CD1A-1222-401F-A3CB-D30243BFC6BC}" destId="{C7F6E8BC-88AA-4801-A30F-8DD844C0A470}" srcOrd="3" destOrd="0" presId="urn:microsoft.com/office/officeart/2008/layout/VerticalCurvedList"/>
    <dgm:cxn modelId="{101DB459-3B5D-4EAF-85CE-9F5C093E7A3E}" type="presParOf" srcId="{D8A2733D-369F-4233-B951-FF6B8EC2D15F}" destId="{742858FD-BC73-4FD7-B49F-76DD5353D1EE}" srcOrd="1" destOrd="0" presId="urn:microsoft.com/office/officeart/2008/layout/VerticalCurvedList"/>
    <dgm:cxn modelId="{E624037E-3285-4BD4-99E2-281E3105250B}" type="presParOf" srcId="{D8A2733D-369F-4233-B951-FF6B8EC2D15F}" destId="{5BC20D2F-855A-4710-A906-946A63D18EE1}" srcOrd="2" destOrd="0" presId="urn:microsoft.com/office/officeart/2008/layout/VerticalCurvedList"/>
    <dgm:cxn modelId="{2981CF2C-50A0-4208-99CA-0A75EECCDD15}" type="presParOf" srcId="{5BC20D2F-855A-4710-A906-946A63D18EE1}" destId="{2A7E7F19-2EFF-4B25-A310-CF9BE731041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D880322-256D-40D1-8C67-0AC19376367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A0C4CAE-83DE-437A-8E95-FAA55B09E15F}">
      <dgm:prSet/>
      <dgm:spPr/>
      <dgm:t>
        <a:bodyPr/>
        <a:lstStyle/>
        <a:p>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Thực</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trạng</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giảm</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thiểu</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loại</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bỏ</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sử</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dụng</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túi</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nylon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khó</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phân</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hủy</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sản</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phẩm</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nhựa</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dùng</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lần</a:t>
          </a:r>
          <a:endParaRPr lang="en-US" b="1"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6996BD6C-F84E-462E-9386-D149481BAC58}" type="parTrans" cxnId="{066256E9-0422-4A2C-B543-C5ED3043D7B4}">
      <dgm:prSet/>
      <dgm:spPr/>
      <dgm:t>
        <a:bodyPr/>
        <a:lstStyle/>
        <a:p>
          <a:endParaRPr lang="en-US"/>
        </a:p>
      </dgm:t>
    </dgm:pt>
    <dgm:pt modelId="{12240A28-ABE6-494B-B1C4-546A4466E2DB}" type="sibTrans" cxnId="{066256E9-0422-4A2C-B543-C5ED3043D7B4}">
      <dgm:prSet/>
      <dgm:spPr/>
      <dgm:t>
        <a:bodyPr/>
        <a:lstStyle/>
        <a:p>
          <a:endParaRPr lang="en-US"/>
        </a:p>
      </dgm:t>
    </dgm:pt>
    <dgm:pt modelId="{5B09A626-895D-43FE-93C9-0EE84EFD4816}" type="pres">
      <dgm:prSet presAssocID="{FD880322-256D-40D1-8C67-0AC193763670}" presName="Name0" presStyleCnt="0">
        <dgm:presLayoutVars>
          <dgm:chMax val="7"/>
          <dgm:chPref val="7"/>
          <dgm:dir/>
        </dgm:presLayoutVars>
      </dgm:prSet>
      <dgm:spPr/>
      <dgm:t>
        <a:bodyPr/>
        <a:lstStyle/>
        <a:p>
          <a:endParaRPr lang="vi-VN"/>
        </a:p>
      </dgm:t>
    </dgm:pt>
    <dgm:pt modelId="{D8A2733D-369F-4233-B951-FF6B8EC2D15F}" type="pres">
      <dgm:prSet presAssocID="{FD880322-256D-40D1-8C67-0AC193763670}" presName="Name1" presStyleCnt="0"/>
      <dgm:spPr/>
    </dgm:pt>
    <dgm:pt modelId="{70A5CD1A-1222-401F-A3CB-D30243BFC6BC}" type="pres">
      <dgm:prSet presAssocID="{FD880322-256D-40D1-8C67-0AC193763670}" presName="cycle" presStyleCnt="0"/>
      <dgm:spPr/>
    </dgm:pt>
    <dgm:pt modelId="{6540DDD1-1059-4174-AB52-95145C875C81}" type="pres">
      <dgm:prSet presAssocID="{FD880322-256D-40D1-8C67-0AC193763670}" presName="srcNode" presStyleLbl="node1" presStyleIdx="0" presStyleCnt="1"/>
      <dgm:spPr/>
    </dgm:pt>
    <dgm:pt modelId="{24907E6C-B20E-4435-BAAD-896CFF69C2C3}" type="pres">
      <dgm:prSet presAssocID="{FD880322-256D-40D1-8C67-0AC193763670}" presName="conn" presStyleLbl="parChTrans1D2" presStyleIdx="0" presStyleCnt="1"/>
      <dgm:spPr/>
      <dgm:t>
        <a:bodyPr/>
        <a:lstStyle/>
        <a:p>
          <a:endParaRPr lang="vi-VN"/>
        </a:p>
      </dgm:t>
    </dgm:pt>
    <dgm:pt modelId="{BFD25F26-0062-46DD-9A6F-D8FD1686352A}" type="pres">
      <dgm:prSet presAssocID="{FD880322-256D-40D1-8C67-0AC193763670}" presName="extraNode" presStyleLbl="node1" presStyleIdx="0" presStyleCnt="1"/>
      <dgm:spPr/>
    </dgm:pt>
    <dgm:pt modelId="{C7F6E8BC-88AA-4801-A30F-8DD844C0A470}" type="pres">
      <dgm:prSet presAssocID="{FD880322-256D-40D1-8C67-0AC193763670}" presName="dstNode" presStyleLbl="node1" presStyleIdx="0" presStyleCnt="1"/>
      <dgm:spPr/>
    </dgm:pt>
    <dgm:pt modelId="{742858FD-BC73-4FD7-B49F-76DD5353D1EE}" type="pres">
      <dgm:prSet presAssocID="{3A0C4CAE-83DE-437A-8E95-FAA55B09E15F}" presName="text_1" presStyleLbl="node1" presStyleIdx="0" presStyleCnt="1">
        <dgm:presLayoutVars>
          <dgm:bulletEnabled val="1"/>
        </dgm:presLayoutVars>
      </dgm:prSet>
      <dgm:spPr/>
      <dgm:t>
        <a:bodyPr/>
        <a:lstStyle/>
        <a:p>
          <a:endParaRPr lang="vi-VN"/>
        </a:p>
      </dgm:t>
    </dgm:pt>
    <dgm:pt modelId="{5BC20D2F-855A-4710-A906-946A63D18EE1}" type="pres">
      <dgm:prSet presAssocID="{3A0C4CAE-83DE-437A-8E95-FAA55B09E15F}" presName="accent_1" presStyleCnt="0"/>
      <dgm:spPr/>
    </dgm:pt>
    <dgm:pt modelId="{2A7E7F19-2EFF-4B25-A310-CF9BE7310418}" type="pres">
      <dgm:prSet presAssocID="{3A0C4CAE-83DE-437A-8E95-FAA55B09E15F}" presName="accentRepeatNode" presStyleLbl="solidFgAcc1" presStyleIdx="0" presStyleCnt="1"/>
      <dgm:spPr/>
      <dgm:t>
        <a:bodyPr/>
        <a:lstStyle/>
        <a:p>
          <a:endParaRPr lang="vi-VN"/>
        </a:p>
      </dgm:t>
    </dgm:pt>
  </dgm:ptLst>
  <dgm:cxnLst>
    <dgm:cxn modelId="{C27CD6F3-1C8D-4547-A133-AEFCA9341084}" type="presOf" srcId="{12240A28-ABE6-494B-B1C4-546A4466E2DB}" destId="{24907E6C-B20E-4435-BAAD-896CFF69C2C3}" srcOrd="0" destOrd="0" presId="urn:microsoft.com/office/officeart/2008/layout/VerticalCurvedList"/>
    <dgm:cxn modelId="{3BA376F4-5DA8-4BE9-9B9E-A0EB56DFEC84}" type="presOf" srcId="{3A0C4CAE-83DE-437A-8E95-FAA55B09E15F}" destId="{742858FD-BC73-4FD7-B49F-76DD5353D1EE}" srcOrd="0" destOrd="0" presId="urn:microsoft.com/office/officeart/2008/layout/VerticalCurvedList"/>
    <dgm:cxn modelId="{066256E9-0422-4A2C-B543-C5ED3043D7B4}" srcId="{FD880322-256D-40D1-8C67-0AC193763670}" destId="{3A0C4CAE-83DE-437A-8E95-FAA55B09E15F}" srcOrd="0" destOrd="0" parTransId="{6996BD6C-F84E-462E-9386-D149481BAC58}" sibTransId="{12240A28-ABE6-494B-B1C4-546A4466E2DB}"/>
    <dgm:cxn modelId="{E77F5655-8970-43E7-A3B4-A45A3C031BDE}" type="presOf" srcId="{FD880322-256D-40D1-8C67-0AC193763670}" destId="{5B09A626-895D-43FE-93C9-0EE84EFD4816}" srcOrd="0" destOrd="0" presId="urn:microsoft.com/office/officeart/2008/layout/VerticalCurvedList"/>
    <dgm:cxn modelId="{3BD0BA7B-F607-4C1C-93EF-63EB601AC065}" type="presParOf" srcId="{5B09A626-895D-43FE-93C9-0EE84EFD4816}" destId="{D8A2733D-369F-4233-B951-FF6B8EC2D15F}" srcOrd="0" destOrd="0" presId="urn:microsoft.com/office/officeart/2008/layout/VerticalCurvedList"/>
    <dgm:cxn modelId="{FA49406F-EE12-4455-AD70-4A5A96F58C94}" type="presParOf" srcId="{D8A2733D-369F-4233-B951-FF6B8EC2D15F}" destId="{70A5CD1A-1222-401F-A3CB-D30243BFC6BC}" srcOrd="0" destOrd="0" presId="urn:microsoft.com/office/officeart/2008/layout/VerticalCurvedList"/>
    <dgm:cxn modelId="{DB6A212A-24BA-4545-91AC-30820F0FBA98}" type="presParOf" srcId="{70A5CD1A-1222-401F-A3CB-D30243BFC6BC}" destId="{6540DDD1-1059-4174-AB52-95145C875C81}" srcOrd="0" destOrd="0" presId="urn:microsoft.com/office/officeart/2008/layout/VerticalCurvedList"/>
    <dgm:cxn modelId="{929BBC6C-3EC9-42CC-B2E6-7F13CAFA4BAC}" type="presParOf" srcId="{70A5CD1A-1222-401F-A3CB-D30243BFC6BC}" destId="{24907E6C-B20E-4435-BAAD-896CFF69C2C3}" srcOrd="1" destOrd="0" presId="urn:microsoft.com/office/officeart/2008/layout/VerticalCurvedList"/>
    <dgm:cxn modelId="{7E0F3DD5-6D91-4147-9C48-F2C89D7E3380}" type="presParOf" srcId="{70A5CD1A-1222-401F-A3CB-D30243BFC6BC}" destId="{BFD25F26-0062-46DD-9A6F-D8FD1686352A}" srcOrd="2" destOrd="0" presId="urn:microsoft.com/office/officeart/2008/layout/VerticalCurvedList"/>
    <dgm:cxn modelId="{078839D2-1F9C-4D93-B434-0B9CD6DF1D0B}" type="presParOf" srcId="{70A5CD1A-1222-401F-A3CB-D30243BFC6BC}" destId="{C7F6E8BC-88AA-4801-A30F-8DD844C0A470}" srcOrd="3" destOrd="0" presId="urn:microsoft.com/office/officeart/2008/layout/VerticalCurvedList"/>
    <dgm:cxn modelId="{101DB459-3B5D-4EAF-85CE-9F5C093E7A3E}" type="presParOf" srcId="{D8A2733D-369F-4233-B951-FF6B8EC2D15F}" destId="{742858FD-BC73-4FD7-B49F-76DD5353D1EE}" srcOrd="1" destOrd="0" presId="urn:microsoft.com/office/officeart/2008/layout/VerticalCurvedList"/>
    <dgm:cxn modelId="{E624037E-3285-4BD4-99E2-281E3105250B}" type="presParOf" srcId="{D8A2733D-369F-4233-B951-FF6B8EC2D15F}" destId="{5BC20D2F-855A-4710-A906-946A63D18EE1}" srcOrd="2" destOrd="0" presId="urn:microsoft.com/office/officeart/2008/layout/VerticalCurvedList"/>
    <dgm:cxn modelId="{2981CF2C-50A0-4208-99CA-0A75EECCDD15}" type="presParOf" srcId="{5BC20D2F-855A-4710-A906-946A63D18EE1}" destId="{2A7E7F19-2EFF-4B25-A310-CF9BE7310418}"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07E6C-B20E-4435-BAAD-896CFF69C2C3}">
      <dsp:nvSpPr>
        <dsp:cNvPr id="0" name=""/>
        <dsp:cNvSpPr/>
      </dsp:nvSpPr>
      <dsp:spPr>
        <a:xfrm>
          <a:off x="-1499034" y="-254421"/>
          <a:ext cx="1956643" cy="1956643"/>
        </a:xfrm>
        <a:prstGeom prst="blockArc">
          <a:avLst>
            <a:gd name="adj1" fmla="val 18900000"/>
            <a:gd name="adj2" fmla="val 2700000"/>
            <a:gd name="adj3" fmla="val 110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2858FD-BC73-4FD7-B49F-76DD5353D1EE}">
      <dsp:nvSpPr>
        <dsp:cNvPr id="0" name=""/>
        <dsp:cNvSpPr/>
      </dsp:nvSpPr>
      <dsp:spPr>
        <a:xfrm>
          <a:off x="445625" y="367399"/>
          <a:ext cx="7813558" cy="713001"/>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4596" tIns="53340" rIns="53340" bIns="53340" numCol="1" spcCol="1270" anchor="ctr" anchorCtr="0">
          <a:noAutofit/>
        </a:bodyPr>
        <a:lstStyle/>
        <a:p>
          <a:pPr lvl="0" algn="just" defTabSz="933450">
            <a:lnSpc>
              <a:spcPct val="90000"/>
            </a:lnSpc>
            <a:spcBef>
              <a:spcPct val="0"/>
            </a:spcBef>
            <a:spcAft>
              <a:spcPct val="35000"/>
            </a:spcAft>
          </a:pP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Thực</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trạng</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sử</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dụng</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và</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thải</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bỏ</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túi</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nylon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khó</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phân</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hủy</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sản</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phẩm</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nhựa</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dùng</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lần</a:t>
          </a:r>
          <a:endParaRPr lang="en-US" sz="21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445625" y="367399"/>
        <a:ext cx="7813558" cy="713001"/>
      </dsp:txXfrm>
    </dsp:sp>
    <dsp:sp modelId="{2A7E7F19-2EFF-4B25-A310-CF9BE7310418}">
      <dsp:nvSpPr>
        <dsp:cNvPr id="0" name=""/>
        <dsp:cNvSpPr/>
      </dsp:nvSpPr>
      <dsp:spPr>
        <a:xfrm>
          <a:off x="0" y="278274"/>
          <a:ext cx="891251" cy="89125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07E6C-B20E-4435-BAAD-896CFF69C2C3}">
      <dsp:nvSpPr>
        <dsp:cNvPr id="0" name=""/>
        <dsp:cNvSpPr/>
      </dsp:nvSpPr>
      <dsp:spPr>
        <a:xfrm>
          <a:off x="-1499035" y="-254421"/>
          <a:ext cx="1956644" cy="1956644"/>
        </a:xfrm>
        <a:prstGeom prst="blockArc">
          <a:avLst>
            <a:gd name="adj1" fmla="val 18900000"/>
            <a:gd name="adj2" fmla="val 2700000"/>
            <a:gd name="adj3" fmla="val 110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2858FD-BC73-4FD7-B49F-76DD5353D1EE}">
      <dsp:nvSpPr>
        <dsp:cNvPr id="0" name=""/>
        <dsp:cNvSpPr/>
      </dsp:nvSpPr>
      <dsp:spPr>
        <a:xfrm>
          <a:off x="445626" y="367399"/>
          <a:ext cx="7813557" cy="7130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4596" tIns="53340" rIns="53340" bIns="53340" numCol="1" spcCol="1270" anchor="ctr" anchorCtr="0">
          <a:noAutofit/>
        </a:bodyPr>
        <a:lstStyle/>
        <a:p>
          <a:pPr lvl="0" algn="l" defTabSz="933450">
            <a:lnSpc>
              <a:spcPct val="90000"/>
            </a:lnSpc>
            <a:spcBef>
              <a:spcPct val="0"/>
            </a:spcBef>
            <a:spcAft>
              <a:spcPct val="35000"/>
            </a:spcAft>
          </a:pP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Đề</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xuất</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giải</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pháp</a:t>
          </a:r>
          <a:endParaRPr lang="en-US" sz="2100" b="1" kern="1200" dirty="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endParaRPr>
        </a:p>
      </dsp:txBody>
      <dsp:txXfrm>
        <a:off x="445626" y="367399"/>
        <a:ext cx="7813557" cy="713001"/>
      </dsp:txXfrm>
    </dsp:sp>
    <dsp:sp modelId="{2A7E7F19-2EFF-4B25-A310-CF9BE7310418}">
      <dsp:nvSpPr>
        <dsp:cNvPr id="0" name=""/>
        <dsp:cNvSpPr/>
      </dsp:nvSpPr>
      <dsp:spPr>
        <a:xfrm>
          <a:off x="0" y="278274"/>
          <a:ext cx="891252" cy="89125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D724F-C1AA-4383-A2BA-A2C1E9C2176E}">
      <dsp:nvSpPr>
        <dsp:cNvPr id="0" name=""/>
        <dsp:cNvSpPr/>
      </dsp:nvSpPr>
      <dsp:spPr>
        <a:xfrm>
          <a:off x="0" y="0"/>
          <a:ext cx="5410200" cy="1158102"/>
        </a:xfrm>
        <a:prstGeom prst="rect">
          <a:avLst/>
        </a:prstGeom>
        <a:solidFill>
          <a:schemeClr val="accent5">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i="0" kern="1200" dirty="0" err="1">
              <a:latin typeface="Times New Roman" panose="02020603050405020304" pitchFamily="18" charset="0"/>
              <a:cs typeface="Times New Roman" panose="02020603050405020304" pitchFamily="18" charset="0"/>
            </a:rPr>
            <a:t>Quyết</a:t>
          </a:r>
          <a:r>
            <a:rPr lang="en-US" sz="1800" b="1" i="0" kern="1200" dirty="0">
              <a:latin typeface="Times New Roman" panose="02020603050405020304" pitchFamily="18" charset="0"/>
              <a:cs typeface="Times New Roman" panose="02020603050405020304" pitchFamily="18" charset="0"/>
            </a:rPr>
            <a:t> </a:t>
          </a:r>
          <a:r>
            <a:rPr lang="en-US" sz="1800" b="1" i="0" kern="1200" dirty="0" err="1">
              <a:latin typeface="Times New Roman" panose="02020603050405020304" pitchFamily="18" charset="0"/>
              <a:cs typeface="Times New Roman" panose="02020603050405020304" pitchFamily="18" charset="0"/>
            </a:rPr>
            <a:t>định</a:t>
          </a:r>
          <a:r>
            <a:rPr lang="en-US" sz="1800" b="1" i="0" kern="1200" dirty="0">
              <a:latin typeface="Times New Roman" panose="02020603050405020304" pitchFamily="18" charset="0"/>
              <a:cs typeface="Times New Roman" panose="02020603050405020304" pitchFamily="18" charset="0"/>
            </a:rPr>
            <a:t> </a:t>
          </a:r>
          <a:r>
            <a:rPr lang="en-US" sz="1800" b="1" i="0" kern="1200" dirty="0" err="1">
              <a:latin typeface="Times New Roman" panose="02020603050405020304" pitchFamily="18" charset="0"/>
              <a:cs typeface="Times New Roman" panose="02020603050405020304" pitchFamily="18" charset="0"/>
            </a:rPr>
            <a:t>số</a:t>
          </a:r>
          <a:r>
            <a:rPr lang="en-US" sz="1800" b="1" i="0" kern="1200" dirty="0">
              <a:latin typeface="Times New Roman" panose="02020603050405020304" pitchFamily="18" charset="0"/>
              <a:cs typeface="Times New Roman" panose="02020603050405020304" pitchFamily="18" charset="0"/>
            </a:rPr>
            <a:t> 450/</a:t>
          </a:r>
          <a:r>
            <a:rPr lang="vi-VN" sz="1800" b="1" i="0" kern="1200" dirty="0">
              <a:latin typeface="Times New Roman" panose="02020603050405020304" pitchFamily="18" charset="0"/>
              <a:cs typeface="Times New Roman" panose="02020603050405020304" pitchFamily="18" charset="0"/>
            </a:rPr>
            <a:t>QĐ-</a:t>
          </a:r>
          <a:r>
            <a:rPr lang="vi-VN" sz="1800" b="1" i="0" kern="1200" dirty="0" err="1">
              <a:latin typeface="Times New Roman" panose="02020603050405020304" pitchFamily="18" charset="0"/>
              <a:cs typeface="Times New Roman" panose="02020603050405020304" pitchFamily="18" charset="0"/>
            </a:rPr>
            <a:t>TTg</a:t>
          </a:r>
          <a:r>
            <a:rPr lang="vi-VN" sz="1800" b="1" i="0" kern="1200" dirty="0">
              <a:latin typeface="Times New Roman" panose="02020603050405020304" pitchFamily="18" charset="0"/>
              <a:cs typeface="Times New Roman" panose="02020603050405020304" pitchFamily="18" charset="0"/>
            </a:rPr>
            <a:t> </a:t>
          </a:r>
          <a:r>
            <a:rPr lang="en-US" sz="1800" b="1" i="0" kern="1200" dirty="0">
              <a:latin typeface="Times New Roman" panose="02020603050405020304" pitchFamily="18" charset="0"/>
              <a:cs typeface="Times New Roman" panose="02020603050405020304" pitchFamily="18" charset="0"/>
            </a:rPr>
            <a:t> </a:t>
          </a:r>
          <a:r>
            <a:rPr lang="en-US" sz="1800" b="1" i="0" kern="1200" dirty="0" err="1">
              <a:latin typeface="Times New Roman" panose="02020603050405020304" pitchFamily="18" charset="0"/>
              <a:cs typeface="Times New Roman" panose="02020603050405020304" pitchFamily="18" charset="0"/>
            </a:rPr>
            <a:t>ngày</a:t>
          </a:r>
          <a:r>
            <a:rPr lang="en-US" sz="1800" b="1" i="0" kern="1200" dirty="0">
              <a:latin typeface="Times New Roman" panose="02020603050405020304" pitchFamily="18" charset="0"/>
              <a:cs typeface="Times New Roman" panose="02020603050405020304" pitchFamily="18" charset="0"/>
            </a:rPr>
            <a:t> 13/4/2022 </a:t>
          </a:r>
          <a:r>
            <a:rPr lang="en-US" sz="1800" b="1" i="0" kern="1200" dirty="0" err="1">
              <a:latin typeface="Times New Roman" panose="02020603050405020304" pitchFamily="18" charset="0"/>
              <a:cs typeface="Times New Roman" panose="02020603050405020304" pitchFamily="18" charset="0"/>
            </a:rPr>
            <a:t>Chiến</a:t>
          </a:r>
          <a:r>
            <a:rPr lang="en-US" sz="1800" b="1" i="0" kern="1200" dirty="0">
              <a:latin typeface="Times New Roman" panose="02020603050405020304" pitchFamily="18" charset="0"/>
              <a:cs typeface="Times New Roman" panose="02020603050405020304" pitchFamily="18" charset="0"/>
            </a:rPr>
            <a:t> </a:t>
          </a:r>
          <a:r>
            <a:rPr lang="en-US" sz="1800" b="1" i="0" kern="1200" dirty="0" err="1">
              <a:latin typeface="Times New Roman" panose="02020603050405020304" pitchFamily="18" charset="0"/>
              <a:cs typeface="Times New Roman" panose="02020603050405020304" pitchFamily="18" charset="0"/>
            </a:rPr>
            <a:t>lược</a:t>
          </a:r>
          <a:r>
            <a:rPr lang="en-US" sz="1800" b="1" i="0" kern="1200" dirty="0">
              <a:latin typeface="Times New Roman" panose="02020603050405020304" pitchFamily="18" charset="0"/>
              <a:cs typeface="Times New Roman" panose="02020603050405020304" pitchFamily="18" charset="0"/>
            </a:rPr>
            <a:t> BVMT </a:t>
          </a:r>
          <a:r>
            <a:rPr lang="en-US" sz="1800" b="1" i="0" kern="1200" dirty="0" err="1">
              <a:latin typeface="Times New Roman" panose="02020603050405020304" pitchFamily="18" charset="0"/>
              <a:cs typeface="Times New Roman" panose="02020603050405020304" pitchFamily="18" charset="0"/>
            </a:rPr>
            <a:t>quốc</a:t>
          </a:r>
          <a:r>
            <a:rPr lang="en-US" sz="1800" b="1" i="0" kern="1200" dirty="0">
              <a:latin typeface="Times New Roman" panose="02020603050405020304" pitchFamily="18" charset="0"/>
              <a:cs typeface="Times New Roman" panose="02020603050405020304" pitchFamily="18" charset="0"/>
            </a:rPr>
            <a:t> </a:t>
          </a:r>
          <a:r>
            <a:rPr lang="en-US" sz="1800" b="1" i="0" kern="1200" dirty="0" err="1">
              <a:latin typeface="Times New Roman" panose="02020603050405020304" pitchFamily="18" charset="0"/>
              <a:cs typeface="Times New Roman" panose="02020603050405020304" pitchFamily="18" charset="0"/>
            </a:rPr>
            <a:t>gia</a:t>
          </a:r>
          <a:r>
            <a:rPr lang="en-US" sz="1800" b="1" i="0" kern="1200" dirty="0">
              <a:latin typeface="Times New Roman" panose="02020603050405020304" pitchFamily="18" charset="0"/>
              <a:cs typeface="Times New Roman" panose="02020603050405020304" pitchFamily="18" charset="0"/>
            </a:rPr>
            <a:t> </a:t>
          </a:r>
          <a:r>
            <a:rPr lang="en-US" sz="1800" b="1" i="0" kern="1200" dirty="0" err="1">
              <a:latin typeface="Times New Roman" panose="02020603050405020304" pitchFamily="18" charset="0"/>
              <a:cs typeface="Times New Roman" panose="02020603050405020304" pitchFamily="18" charset="0"/>
            </a:rPr>
            <a:t>đến</a:t>
          </a:r>
          <a:r>
            <a:rPr lang="en-US" sz="1800" b="1" i="0" kern="1200" dirty="0">
              <a:latin typeface="Times New Roman" panose="02020603050405020304" pitchFamily="18" charset="0"/>
              <a:cs typeface="Times New Roman" panose="02020603050405020304" pitchFamily="18" charset="0"/>
            </a:rPr>
            <a:t> 2030, </a:t>
          </a:r>
          <a:r>
            <a:rPr lang="en-US" sz="1800" b="1" i="0" kern="1200" dirty="0" err="1">
              <a:latin typeface="Times New Roman" panose="02020603050405020304" pitchFamily="18" charset="0"/>
              <a:cs typeface="Times New Roman" panose="02020603050405020304" pitchFamily="18" charset="0"/>
            </a:rPr>
            <a:t>tầm</a:t>
          </a:r>
          <a:r>
            <a:rPr lang="en-US" sz="1800" b="1" i="0" kern="1200" dirty="0">
              <a:latin typeface="Times New Roman" panose="02020603050405020304" pitchFamily="18" charset="0"/>
              <a:cs typeface="Times New Roman" panose="02020603050405020304" pitchFamily="18" charset="0"/>
            </a:rPr>
            <a:t> </a:t>
          </a:r>
          <a:r>
            <a:rPr lang="en-US" sz="1800" b="1" i="0" kern="1200" dirty="0" err="1">
              <a:latin typeface="Times New Roman" panose="02020603050405020304" pitchFamily="18" charset="0"/>
              <a:cs typeface="Times New Roman" panose="02020603050405020304" pitchFamily="18" charset="0"/>
            </a:rPr>
            <a:t>nhìn</a:t>
          </a:r>
          <a:r>
            <a:rPr lang="en-US" sz="1800" b="1" i="0" kern="1200" dirty="0">
              <a:latin typeface="Times New Roman" panose="02020603050405020304" pitchFamily="18" charset="0"/>
              <a:cs typeface="Times New Roman" panose="02020603050405020304" pitchFamily="18" charset="0"/>
            </a:rPr>
            <a:t> </a:t>
          </a:r>
          <a:r>
            <a:rPr lang="en-US" sz="1800" b="1" i="0" kern="1200" dirty="0" err="1">
              <a:latin typeface="Times New Roman" panose="02020603050405020304" pitchFamily="18" charset="0"/>
              <a:cs typeface="Times New Roman" panose="02020603050405020304" pitchFamily="18" charset="0"/>
            </a:rPr>
            <a:t>đến</a:t>
          </a:r>
          <a:r>
            <a:rPr lang="en-US" sz="1800" b="1" i="0" kern="1200" dirty="0">
              <a:latin typeface="Times New Roman" panose="02020603050405020304" pitchFamily="18" charset="0"/>
              <a:cs typeface="Times New Roman" panose="02020603050405020304" pitchFamily="18" charset="0"/>
            </a:rPr>
            <a:t> </a:t>
          </a:r>
          <a:r>
            <a:rPr lang="en-US" sz="1800" b="1" i="0" kern="1200" dirty="0" smtClean="0">
              <a:latin typeface="Times New Roman" panose="02020603050405020304" pitchFamily="18" charset="0"/>
              <a:cs typeface="Times New Roman" panose="02020603050405020304" pitchFamily="18" charset="0"/>
            </a:rPr>
            <a:t>2050</a:t>
          </a:r>
          <a:endParaRPr lang="en-US" sz="1800" b="1" i="0" kern="1200" dirty="0">
            <a:latin typeface="Times New Roman" panose="02020603050405020304" pitchFamily="18" charset="0"/>
            <a:cs typeface="Times New Roman" panose="02020603050405020304" pitchFamily="18" charset="0"/>
          </a:endParaRPr>
        </a:p>
      </dsp:txBody>
      <dsp:txXfrm>
        <a:off x="0" y="0"/>
        <a:ext cx="5410200" cy="1158102"/>
      </dsp:txXfrm>
    </dsp:sp>
    <dsp:sp modelId="{DBAADAE5-7159-4595-8772-82F9F09A5359}">
      <dsp:nvSpPr>
        <dsp:cNvPr id="0" name=""/>
        <dsp:cNvSpPr/>
      </dsp:nvSpPr>
      <dsp:spPr>
        <a:xfrm>
          <a:off x="0" y="1300004"/>
          <a:ext cx="5410200" cy="3122437"/>
        </a:xfrm>
        <a:prstGeom prst="rect">
          <a:avLst/>
        </a:prstGeom>
        <a:solidFill>
          <a:schemeClr val="accent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ts val="600"/>
            </a:spcAft>
            <a:buChar char="••"/>
          </a:pPr>
          <a:r>
            <a:rPr lang="en-US" sz="1600" i="0" kern="1200" dirty="0" err="1" smtClean="0">
              <a:latin typeface="Tahoma" panose="020B0604030504040204" pitchFamily="34" charset="0"/>
              <a:ea typeface="Tahoma" panose="020B0604030504040204" pitchFamily="34" charset="0"/>
              <a:cs typeface="Tahoma" panose="020B0604030504040204" pitchFamily="34" charset="0"/>
            </a:rPr>
            <a:t>Triển</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khai</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thực</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hiện</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phân</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loại</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tại</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nguồn</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và</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thu</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phí</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theo</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lượng</a:t>
          </a:r>
          <a:r>
            <a:rPr lang="en-US" sz="1600" i="0" kern="1200" dirty="0" smtClean="0">
              <a:latin typeface="Tahoma" panose="020B0604030504040204" pitchFamily="34" charset="0"/>
              <a:ea typeface="Tahoma" panose="020B0604030504040204" pitchFamily="34" charset="0"/>
              <a:cs typeface="Tahoma" panose="020B0604030504040204" pitchFamily="34" charset="0"/>
            </a:rPr>
            <a:t> CTR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phát</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sinh</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để</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thúc</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đẩy</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b="1" i="0" kern="1200" dirty="0" err="1" smtClean="0">
              <a:latin typeface="Tahoma" panose="020B0604030504040204" pitchFamily="34" charset="0"/>
              <a:ea typeface="Tahoma" panose="020B0604030504040204" pitchFamily="34" charset="0"/>
              <a:cs typeface="Tahoma" panose="020B0604030504040204" pitchFamily="34" charset="0"/>
            </a:rPr>
            <a:t>giảm</a:t>
          </a:r>
          <a:r>
            <a:rPr lang="en-US" sz="1600" b="1" i="0" kern="1200" dirty="0" smtClean="0">
              <a:latin typeface="Tahoma" panose="020B0604030504040204" pitchFamily="34" charset="0"/>
              <a:ea typeface="Tahoma" panose="020B0604030504040204" pitchFamily="34" charset="0"/>
              <a:cs typeface="Tahoma" panose="020B0604030504040204" pitchFamily="34" charset="0"/>
            </a:rPr>
            <a:t> </a:t>
          </a:r>
          <a:r>
            <a:rPr lang="en-US" sz="1600" b="1" i="0" kern="1200" dirty="0" err="1" smtClean="0">
              <a:latin typeface="Tahoma" panose="020B0604030504040204" pitchFamily="34" charset="0"/>
              <a:ea typeface="Tahoma" panose="020B0604030504040204" pitchFamily="34" charset="0"/>
              <a:cs typeface="Tahoma" panose="020B0604030504040204" pitchFamily="34" charset="0"/>
            </a:rPr>
            <a:t>thiểu</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tái</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sử</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dụng</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và</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b="0" i="0" kern="1200" dirty="0" err="1" smtClean="0">
              <a:latin typeface="Tahoma" panose="020B0604030504040204" pitchFamily="34" charset="0"/>
              <a:ea typeface="Tahoma" panose="020B0604030504040204" pitchFamily="34" charset="0"/>
              <a:cs typeface="Tahoma" panose="020B0604030504040204" pitchFamily="34" charset="0"/>
            </a:rPr>
            <a:t>tái</a:t>
          </a:r>
          <a:r>
            <a:rPr lang="en-US" sz="1600" b="0" i="0" kern="1200" dirty="0" smtClean="0">
              <a:latin typeface="Tahoma" panose="020B0604030504040204" pitchFamily="34" charset="0"/>
              <a:ea typeface="Tahoma" panose="020B0604030504040204" pitchFamily="34" charset="0"/>
              <a:cs typeface="Tahoma" panose="020B0604030504040204" pitchFamily="34" charset="0"/>
            </a:rPr>
            <a:t> </a:t>
          </a:r>
          <a:r>
            <a:rPr lang="en-US" sz="1600" b="0" i="0" kern="1200" dirty="0" err="1" smtClean="0">
              <a:latin typeface="Tahoma" panose="020B0604030504040204" pitchFamily="34" charset="0"/>
              <a:ea typeface="Tahoma" panose="020B0604030504040204" pitchFamily="34" charset="0"/>
              <a:cs typeface="Tahoma" panose="020B0604030504040204" pitchFamily="34" charset="0"/>
            </a:rPr>
            <a:t>chế</a:t>
          </a:r>
          <a:r>
            <a:rPr lang="en-US" sz="1600" b="0" i="0" kern="1200" dirty="0" smtClean="0">
              <a:latin typeface="Tahoma" panose="020B0604030504040204" pitchFamily="34" charset="0"/>
              <a:ea typeface="Tahoma" panose="020B0604030504040204" pitchFamily="34" charset="0"/>
              <a:cs typeface="Tahoma" panose="020B0604030504040204" pitchFamily="34" charset="0"/>
            </a:rPr>
            <a:t>. </a:t>
          </a:r>
          <a:endParaRPr lang="en-US" sz="1600" b="0" i="0" kern="1200" dirty="0">
            <a:latin typeface="Tahoma" panose="020B0604030504040204" pitchFamily="34" charset="0"/>
            <a:ea typeface="Tahoma" panose="020B0604030504040204" pitchFamily="34" charset="0"/>
            <a:cs typeface="Tahoma" panose="020B0604030504040204" pitchFamily="34" charset="0"/>
          </a:endParaRPr>
        </a:p>
        <a:p>
          <a:pPr marL="171450" lvl="1" indent="-171450" algn="l" defTabSz="711200">
            <a:lnSpc>
              <a:spcPct val="90000"/>
            </a:lnSpc>
            <a:spcBef>
              <a:spcPct val="0"/>
            </a:spcBef>
            <a:spcAft>
              <a:spcPts val="600"/>
            </a:spcAft>
            <a:buChar char="••"/>
          </a:pPr>
          <a:r>
            <a:rPr lang="en-US" sz="1600" i="0" kern="1200" dirty="0" err="1" smtClean="0">
              <a:latin typeface="Tahoma" panose="020B0604030504040204" pitchFamily="34" charset="0"/>
              <a:ea typeface="Tahoma" panose="020B0604030504040204" pitchFamily="34" charset="0"/>
              <a:cs typeface="Tahoma" panose="020B0604030504040204" pitchFamily="34" charset="0"/>
            </a:rPr>
            <a:t>Tăng</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cường</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b="1" i="0" kern="1200" dirty="0" err="1" smtClean="0">
              <a:latin typeface="Tahoma" panose="020B0604030504040204" pitchFamily="34" charset="0"/>
              <a:ea typeface="Tahoma" panose="020B0604030504040204" pitchFamily="34" charset="0"/>
              <a:cs typeface="Tahoma" panose="020B0604030504040204" pitchFamily="34" charset="0"/>
            </a:rPr>
            <a:t>giảm</a:t>
          </a:r>
          <a:r>
            <a:rPr lang="en-US" sz="1600" b="1" i="0" kern="1200" dirty="0" smtClean="0">
              <a:latin typeface="Tahoma" panose="020B0604030504040204" pitchFamily="34" charset="0"/>
              <a:ea typeface="Tahoma" panose="020B0604030504040204" pitchFamily="34" charset="0"/>
              <a:cs typeface="Tahoma" panose="020B0604030504040204" pitchFamily="34" charset="0"/>
            </a:rPr>
            <a:t> </a:t>
          </a:r>
          <a:r>
            <a:rPr lang="en-US" sz="1600" b="1" i="0" kern="1200" dirty="0" err="1" smtClean="0">
              <a:latin typeface="Tahoma" panose="020B0604030504040204" pitchFamily="34" charset="0"/>
              <a:ea typeface="Tahoma" panose="020B0604030504040204" pitchFamily="34" charset="0"/>
              <a:cs typeface="Tahoma" panose="020B0604030504040204" pitchFamily="34" charset="0"/>
            </a:rPr>
            <a:t>thiểu</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thu</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gom</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tái</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sử</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dụng</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và</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b="0" i="0" kern="1200" dirty="0" err="1" smtClean="0">
              <a:latin typeface="Tahoma" panose="020B0604030504040204" pitchFamily="34" charset="0"/>
              <a:ea typeface="Tahoma" panose="020B0604030504040204" pitchFamily="34" charset="0"/>
              <a:cs typeface="Tahoma" panose="020B0604030504040204" pitchFamily="34" charset="0"/>
            </a:rPr>
            <a:t>tái</a:t>
          </a:r>
          <a:r>
            <a:rPr lang="en-US" sz="1600" b="0" i="0" kern="1200" dirty="0" smtClean="0">
              <a:latin typeface="Tahoma" panose="020B0604030504040204" pitchFamily="34" charset="0"/>
              <a:ea typeface="Tahoma" panose="020B0604030504040204" pitchFamily="34" charset="0"/>
              <a:cs typeface="Tahoma" panose="020B0604030504040204" pitchFamily="34" charset="0"/>
            </a:rPr>
            <a:t> </a:t>
          </a:r>
          <a:r>
            <a:rPr lang="en-US" sz="1600" b="0" i="0" kern="1200" dirty="0" err="1" smtClean="0">
              <a:latin typeface="Tahoma" panose="020B0604030504040204" pitchFamily="34" charset="0"/>
              <a:ea typeface="Tahoma" panose="020B0604030504040204" pitchFamily="34" charset="0"/>
              <a:cs typeface="Tahoma" panose="020B0604030504040204" pitchFamily="34" charset="0"/>
            </a:rPr>
            <a:t>chế</a:t>
          </a:r>
          <a:r>
            <a:rPr lang="en-US" sz="1600" b="0" i="0" kern="1200" dirty="0" smtClean="0">
              <a:latin typeface="Tahoma" panose="020B0604030504040204" pitchFamily="34" charset="0"/>
              <a:ea typeface="Tahoma" panose="020B0604030504040204" pitchFamily="34" charset="0"/>
              <a:cs typeface="Tahoma" panose="020B0604030504040204" pitchFamily="34" charset="0"/>
            </a:rPr>
            <a:t> CTR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thông</a:t>
          </a:r>
          <a:r>
            <a:rPr lang="en-US" sz="1600" i="0" kern="1200" dirty="0" smtClean="0">
              <a:latin typeface="Tahoma" panose="020B0604030504040204" pitchFamily="34" charset="0"/>
              <a:ea typeface="Tahoma" panose="020B0604030504040204" pitchFamily="34" charset="0"/>
              <a:cs typeface="Tahoma" panose="020B0604030504040204" pitchFamily="34" charset="0"/>
            </a:rPr>
            <a:t> qua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phát</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triển</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và</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ứng</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dụng</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các</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b="1" i="0" kern="1200" dirty="0" err="1" smtClean="0">
              <a:latin typeface="Tahoma" panose="020B0604030504040204" pitchFamily="34" charset="0"/>
              <a:ea typeface="Tahoma" panose="020B0604030504040204" pitchFamily="34" charset="0"/>
              <a:cs typeface="Tahoma" panose="020B0604030504040204" pitchFamily="34" charset="0"/>
            </a:rPr>
            <a:t>mô</a:t>
          </a:r>
          <a:r>
            <a:rPr lang="en-US" sz="1600" b="1" i="0" kern="1200" dirty="0" smtClean="0">
              <a:latin typeface="Tahoma" panose="020B0604030504040204" pitchFamily="34" charset="0"/>
              <a:ea typeface="Tahoma" panose="020B0604030504040204" pitchFamily="34" charset="0"/>
              <a:cs typeface="Tahoma" panose="020B0604030504040204" pitchFamily="34" charset="0"/>
            </a:rPr>
            <a:t> </a:t>
          </a:r>
          <a:r>
            <a:rPr lang="en-US" sz="1600" b="1" i="0" kern="1200" dirty="0" err="1" smtClean="0">
              <a:latin typeface="Tahoma" panose="020B0604030504040204" pitchFamily="34" charset="0"/>
              <a:ea typeface="Tahoma" panose="020B0604030504040204" pitchFamily="34" charset="0"/>
              <a:cs typeface="Tahoma" panose="020B0604030504040204" pitchFamily="34" charset="0"/>
            </a:rPr>
            <a:t>hình</a:t>
          </a:r>
          <a:r>
            <a:rPr lang="en-US" sz="1600" b="1" i="0" kern="1200" dirty="0" smtClean="0">
              <a:latin typeface="Tahoma" panose="020B0604030504040204" pitchFamily="34" charset="0"/>
              <a:ea typeface="Tahoma" panose="020B0604030504040204" pitchFamily="34" charset="0"/>
              <a:cs typeface="Tahoma" panose="020B0604030504040204" pitchFamily="34" charset="0"/>
            </a:rPr>
            <a:t> KTCS</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kinh</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doanh</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dựa</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trên</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nền</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tảng</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số</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các</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dịch</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vụ</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cho</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thuê</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endParaRPr lang="en-US" sz="1600" b="0" i="0" kern="1200" dirty="0">
            <a:latin typeface="Tahoma" panose="020B0604030504040204" pitchFamily="34" charset="0"/>
            <a:ea typeface="Tahoma" panose="020B0604030504040204" pitchFamily="34" charset="0"/>
            <a:cs typeface="Tahoma" panose="020B0604030504040204" pitchFamily="34" charset="0"/>
          </a:endParaRPr>
        </a:p>
        <a:p>
          <a:pPr marL="171450" lvl="1" indent="-171450" algn="l" defTabSz="711200">
            <a:lnSpc>
              <a:spcPct val="90000"/>
            </a:lnSpc>
            <a:spcBef>
              <a:spcPct val="0"/>
            </a:spcBef>
            <a:spcAft>
              <a:spcPts val="600"/>
            </a:spcAft>
            <a:buChar char="••"/>
          </a:pPr>
          <a:r>
            <a:rPr lang="en-US" sz="1600" i="0" kern="1200" dirty="0" err="1" smtClean="0">
              <a:latin typeface="Tahoma" panose="020B0604030504040204" pitchFamily="34" charset="0"/>
              <a:ea typeface="Tahoma" panose="020B0604030504040204" pitchFamily="34" charset="0"/>
              <a:cs typeface="Tahoma" panose="020B0604030504040204" pitchFamily="34" charset="0"/>
            </a:rPr>
            <a:t>Tổ</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chức</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thực</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hiện</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hiệu</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lực</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hiệu</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quả</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các</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quy</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định</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về</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trách</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nhiệm</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của</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nhà</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sản</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xuất</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nhập</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khẩu</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trong</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thu</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hồi</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b="1" i="0" kern="1200" dirty="0" err="1" smtClean="0">
              <a:latin typeface="Tahoma" panose="020B0604030504040204" pitchFamily="34" charset="0"/>
              <a:ea typeface="Tahoma" panose="020B0604030504040204" pitchFamily="34" charset="0"/>
              <a:cs typeface="Tahoma" panose="020B0604030504040204" pitchFamily="34" charset="0"/>
            </a:rPr>
            <a:t>tái</a:t>
          </a:r>
          <a:r>
            <a:rPr lang="en-US" sz="1600" b="1" i="0" kern="1200" dirty="0" smtClean="0">
              <a:latin typeface="Tahoma" panose="020B0604030504040204" pitchFamily="34" charset="0"/>
              <a:ea typeface="Tahoma" panose="020B0604030504040204" pitchFamily="34" charset="0"/>
              <a:cs typeface="Tahoma" panose="020B0604030504040204" pitchFamily="34" charset="0"/>
            </a:rPr>
            <a:t> </a:t>
          </a:r>
          <a:r>
            <a:rPr lang="en-US" sz="1600" b="1" i="0" kern="1200" dirty="0" err="1" smtClean="0">
              <a:latin typeface="Tahoma" panose="020B0604030504040204" pitchFamily="34" charset="0"/>
              <a:ea typeface="Tahoma" panose="020B0604030504040204" pitchFamily="34" charset="0"/>
              <a:cs typeface="Tahoma" panose="020B0604030504040204" pitchFamily="34" charset="0"/>
            </a:rPr>
            <a:t>chế</a:t>
          </a:r>
          <a:r>
            <a:rPr lang="en-US" sz="1600" b="1" i="0" kern="1200" dirty="0" smtClean="0">
              <a:latin typeface="Tahoma" panose="020B0604030504040204" pitchFamily="34" charset="0"/>
              <a:ea typeface="Tahoma" panose="020B0604030504040204" pitchFamily="34" charset="0"/>
              <a:cs typeface="Tahoma" panose="020B0604030504040204" pitchFamily="34" charset="0"/>
            </a:rPr>
            <a:t> </a:t>
          </a:r>
          <a:r>
            <a:rPr lang="en-US" sz="1600" b="0" i="0" kern="1200" dirty="0" err="1" smtClean="0">
              <a:latin typeface="Tahoma" panose="020B0604030504040204" pitchFamily="34" charset="0"/>
              <a:ea typeface="Tahoma" panose="020B0604030504040204" pitchFamily="34" charset="0"/>
              <a:cs typeface="Tahoma" panose="020B0604030504040204" pitchFamily="34" charset="0"/>
            </a:rPr>
            <a:t>sản</a:t>
          </a:r>
          <a:r>
            <a:rPr lang="en-US" sz="1600" b="0" i="0" kern="1200" dirty="0" smtClean="0">
              <a:latin typeface="Tahoma" panose="020B0604030504040204" pitchFamily="34" charset="0"/>
              <a:ea typeface="Tahoma" panose="020B0604030504040204" pitchFamily="34" charset="0"/>
              <a:cs typeface="Tahoma" panose="020B0604030504040204" pitchFamily="34" charset="0"/>
            </a:rPr>
            <a:t> </a:t>
          </a:r>
          <a:r>
            <a:rPr lang="en-US" sz="1600" b="0" i="0" kern="1200" dirty="0" err="1" smtClean="0">
              <a:latin typeface="Tahoma" panose="020B0604030504040204" pitchFamily="34" charset="0"/>
              <a:ea typeface="Tahoma" panose="020B0604030504040204" pitchFamily="34" charset="0"/>
              <a:cs typeface="Tahoma" panose="020B0604030504040204" pitchFamily="34" charset="0"/>
            </a:rPr>
            <a:t>phẩm</a:t>
          </a:r>
          <a:r>
            <a:rPr lang="en-US" sz="1600" b="0" i="0" kern="1200" dirty="0" smtClean="0">
              <a:latin typeface="Tahoma" panose="020B0604030504040204" pitchFamily="34" charset="0"/>
              <a:ea typeface="Tahoma" panose="020B0604030504040204" pitchFamily="34" charset="0"/>
              <a:cs typeface="Tahoma" panose="020B0604030504040204" pitchFamily="34" charset="0"/>
            </a:rPr>
            <a:t>, </a:t>
          </a:r>
          <a:r>
            <a:rPr lang="en-US" sz="1600" b="1" i="0" kern="1200" dirty="0" err="1" smtClean="0">
              <a:latin typeface="Tahoma" panose="020B0604030504040204" pitchFamily="34" charset="0"/>
              <a:ea typeface="Tahoma" panose="020B0604030504040204" pitchFamily="34" charset="0"/>
              <a:cs typeface="Tahoma" panose="020B0604030504040204" pitchFamily="34" charset="0"/>
            </a:rPr>
            <a:t>bao</a:t>
          </a:r>
          <a:r>
            <a:rPr lang="en-US" sz="1600" b="1" i="0" kern="1200" dirty="0" smtClean="0">
              <a:latin typeface="Tahoma" panose="020B0604030504040204" pitchFamily="34" charset="0"/>
              <a:ea typeface="Tahoma" panose="020B0604030504040204" pitchFamily="34" charset="0"/>
              <a:cs typeface="Tahoma" panose="020B0604030504040204" pitchFamily="34" charset="0"/>
            </a:rPr>
            <a:t> </a:t>
          </a:r>
          <a:r>
            <a:rPr lang="en-US" sz="1600" b="1" i="0" kern="1200" dirty="0" err="1" smtClean="0">
              <a:latin typeface="Tahoma" panose="020B0604030504040204" pitchFamily="34" charset="0"/>
              <a:ea typeface="Tahoma" panose="020B0604030504040204" pitchFamily="34" charset="0"/>
              <a:cs typeface="Tahoma" panose="020B0604030504040204" pitchFamily="34" charset="0"/>
            </a:rPr>
            <a:t>bì</a:t>
          </a:r>
          <a:r>
            <a:rPr lang="en-US" sz="1600" b="1" i="0" kern="1200" dirty="0" smtClean="0">
              <a:latin typeface="Tahoma" panose="020B0604030504040204" pitchFamily="34" charset="0"/>
              <a:ea typeface="Tahoma" panose="020B0604030504040204" pitchFamily="34" charset="0"/>
              <a:cs typeface="Tahoma" panose="020B0604030504040204" pitchFamily="34" charset="0"/>
            </a:rPr>
            <a:t> </a:t>
          </a:r>
          <a:r>
            <a:rPr lang="en-US" sz="1600" b="1" i="0" kern="1200" dirty="0" err="1" smtClean="0">
              <a:latin typeface="Tahoma" panose="020B0604030504040204" pitchFamily="34" charset="0"/>
              <a:ea typeface="Tahoma" panose="020B0604030504040204" pitchFamily="34" charset="0"/>
              <a:cs typeface="Tahoma" panose="020B0604030504040204" pitchFamily="34" charset="0"/>
            </a:rPr>
            <a:t>thải</a:t>
          </a:r>
          <a:r>
            <a:rPr lang="en-US" sz="1600" b="1" i="0" kern="1200" dirty="0" smtClean="0">
              <a:latin typeface="Tahoma" panose="020B0604030504040204" pitchFamily="34" charset="0"/>
              <a:ea typeface="Tahoma" panose="020B0604030504040204" pitchFamily="34" charset="0"/>
              <a:cs typeface="Tahoma" panose="020B0604030504040204" pitchFamily="34" charset="0"/>
            </a:rPr>
            <a:t> </a:t>
          </a:r>
          <a:r>
            <a:rPr lang="en-US" sz="1600" b="1" i="0" kern="1200" dirty="0" err="1" smtClean="0">
              <a:latin typeface="Tahoma" panose="020B0604030504040204" pitchFamily="34" charset="0"/>
              <a:ea typeface="Tahoma" panose="020B0604030504040204" pitchFamily="34" charset="0"/>
              <a:cs typeface="Tahoma" panose="020B0604030504040204" pitchFamily="34" charset="0"/>
            </a:rPr>
            <a:t>bỏ</a:t>
          </a:r>
          <a:r>
            <a:rPr lang="en-US" sz="1600" i="0" kern="1200" dirty="0" smtClean="0">
              <a:latin typeface="Tahoma" panose="020B0604030504040204" pitchFamily="34" charset="0"/>
              <a:ea typeface="Tahoma" panose="020B0604030504040204" pitchFamily="34" charset="0"/>
              <a:cs typeface="Tahoma" panose="020B0604030504040204" pitchFamily="34" charset="0"/>
            </a:rPr>
            <a:t> (EPR). </a:t>
          </a:r>
          <a:endParaRPr lang="en-US" sz="1600" b="0" i="0" kern="1200" dirty="0">
            <a:latin typeface="Tahoma" panose="020B0604030504040204" pitchFamily="34" charset="0"/>
            <a:ea typeface="Tahoma" panose="020B0604030504040204" pitchFamily="34" charset="0"/>
            <a:cs typeface="Tahoma" panose="020B0604030504040204" pitchFamily="34" charset="0"/>
          </a:endParaRPr>
        </a:p>
        <a:p>
          <a:pPr marL="171450" lvl="1" indent="-171450" algn="l" defTabSz="711200">
            <a:lnSpc>
              <a:spcPct val="90000"/>
            </a:lnSpc>
            <a:spcBef>
              <a:spcPct val="0"/>
            </a:spcBef>
            <a:spcAft>
              <a:spcPts val="600"/>
            </a:spcAft>
            <a:buChar char="••"/>
          </a:pPr>
          <a:r>
            <a:rPr lang="en-US" sz="1600" i="0" kern="1200" dirty="0" err="1" smtClean="0">
              <a:latin typeface="Tahoma" panose="020B0604030504040204" pitchFamily="34" charset="0"/>
              <a:ea typeface="Tahoma" panose="020B0604030504040204" pitchFamily="34" charset="0"/>
              <a:cs typeface="Tahoma" panose="020B0604030504040204" pitchFamily="34" charset="0"/>
            </a:rPr>
            <a:t>Tăng</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cường</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b="1" i="0" kern="1200" dirty="0" err="1" smtClean="0">
              <a:latin typeface="Tahoma" panose="020B0604030504040204" pitchFamily="34" charset="0"/>
              <a:ea typeface="Tahoma" panose="020B0604030504040204" pitchFamily="34" charset="0"/>
              <a:cs typeface="Tahoma" panose="020B0604030504040204" pitchFamily="34" charset="0"/>
            </a:rPr>
            <a:t>giảm</a:t>
          </a:r>
          <a:r>
            <a:rPr lang="en-US" sz="1600" b="1" i="0" kern="1200" dirty="0" smtClean="0">
              <a:latin typeface="Tahoma" panose="020B0604030504040204" pitchFamily="34" charset="0"/>
              <a:ea typeface="Tahoma" panose="020B0604030504040204" pitchFamily="34" charset="0"/>
              <a:cs typeface="Tahoma" panose="020B0604030504040204" pitchFamily="34" charset="0"/>
            </a:rPr>
            <a:t> </a:t>
          </a:r>
          <a:r>
            <a:rPr lang="en-US" sz="1600" b="1" i="0" kern="1200" dirty="0" err="1" smtClean="0">
              <a:latin typeface="Tahoma" panose="020B0604030504040204" pitchFamily="34" charset="0"/>
              <a:ea typeface="Tahoma" panose="020B0604030504040204" pitchFamily="34" charset="0"/>
              <a:cs typeface="Tahoma" panose="020B0604030504040204" pitchFamily="34" charset="0"/>
            </a:rPr>
            <a:t>thiểu</a:t>
          </a:r>
          <a:r>
            <a:rPr lang="en-US" sz="1600" b="1"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tái</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sử</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dụng</a:t>
          </a:r>
          <a:r>
            <a:rPr lang="en-US" sz="1600" b="0" i="0" kern="1200" dirty="0" smtClean="0">
              <a:latin typeface="Tahoma" panose="020B0604030504040204" pitchFamily="34" charset="0"/>
              <a:ea typeface="Tahoma" panose="020B0604030504040204" pitchFamily="34" charset="0"/>
              <a:cs typeface="Tahoma" panose="020B0604030504040204" pitchFamily="34" charset="0"/>
            </a:rPr>
            <a:t>, </a:t>
          </a:r>
          <a:r>
            <a:rPr lang="en-US" sz="1600" b="0" i="0" kern="1200" dirty="0" err="1" smtClean="0">
              <a:latin typeface="Tahoma" panose="020B0604030504040204" pitchFamily="34" charset="0"/>
              <a:ea typeface="Tahoma" panose="020B0604030504040204" pitchFamily="34" charset="0"/>
              <a:cs typeface="Tahoma" panose="020B0604030504040204" pitchFamily="34" charset="0"/>
            </a:rPr>
            <a:t>tái</a:t>
          </a:r>
          <a:r>
            <a:rPr lang="en-US" sz="1600" b="0" i="0" kern="1200" dirty="0" smtClean="0">
              <a:latin typeface="Tahoma" panose="020B0604030504040204" pitchFamily="34" charset="0"/>
              <a:ea typeface="Tahoma" panose="020B0604030504040204" pitchFamily="34" charset="0"/>
              <a:cs typeface="Tahoma" panose="020B0604030504040204" pitchFamily="34" charset="0"/>
            </a:rPr>
            <a:t> </a:t>
          </a:r>
          <a:r>
            <a:rPr lang="en-US" sz="1600" b="0" i="0" kern="1200" dirty="0" err="1" smtClean="0">
              <a:latin typeface="Tahoma" panose="020B0604030504040204" pitchFamily="34" charset="0"/>
              <a:ea typeface="Tahoma" panose="020B0604030504040204" pitchFamily="34" charset="0"/>
              <a:cs typeface="Tahoma" panose="020B0604030504040204" pitchFamily="34" charset="0"/>
            </a:rPr>
            <a:t>chế</a:t>
          </a:r>
          <a:r>
            <a:rPr lang="en-US" sz="1600" b="0" i="0" kern="1200" dirty="0" smtClean="0">
              <a:latin typeface="Tahoma" panose="020B0604030504040204" pitchFamily="34" charset="0"/>
              <a:ea typeface="Tahoma" panose="020B0604030504040204" pitchFamily="34" charset="0"/>
              <a:cs typeface="Tahoma" panose="020B0604030504040204" pitchFamily="34" charset="0"/>
            </a:rPr>
            <a:t>, </a:t>
          </a:r>
          <a:r>
            <a:rPr lang="en-US" sz="1600" b="0" i="0" kern="1200" dirty="0" err="1" smtClean="0">
              <a:latin typeface="Tahoma" panose="020B0604030504040204" pitchFamily="34" charset="0"/>
              <a:ea typeface="Tahoma" panose="020B0604030504040204" pitchFamily="34" charset="0"/>
              <a:cs typeface="Tahoma" panose="020B0604030504040204" pitchFamily="34" charset="0"/>
            </a:rPr>
            <a:t>thu</a:t>
          </a:r>
          <a:r>
            <a:rPr lang="en-US" sz="1600" b="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gom</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và</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xử</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i="0" kern="1200" dirty="0" err="1" smtClean="0">
              <a:latin typeface="Tahoma" panose="020B0604030504040204" pitchFamily="34" charset="0"/>
              <a:ea typeface="Tahoma" panose="020B0604030504040204" pitchFamily="34" charset="0"/>
              <a:cs typeface="Tahoma" panose="020B0604030504040204" pitchFamily="34" charset="0"/>
            </a:rPr>
            <a:t>lý</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r>
            <a:rPr lang="en-US" sz="1600" b="1" i="0" kern="1200" dirty="0" smtClean="0">
              <a:latin typeface="Tahoma" panose="020B0604030504040204" pitchFamily="34" charset="0"/>
              <a:ea typeface="Tahoma" panose="020B0604030504040204" pitchFamily="34" charset="0"/>
              <a:cs typeface="Tahoma" panose="020B0604030504040204" pitchFamily="34" charset="0"/>
            </a:rPr>
            <a:t>CTN.</a:t>
          </a:r>
          <a:r>
            <a:rPr lang="en-US" sz="1600" i="0" kern="1200" dirty="0" smtClean="0">
              <a:latin typeface="Tahoma" panose="020B0604030504040204" pitchFamily="34" charset="0"/>
              <a:ea typeface="Tahoma" panose="020B0604030504040204" pitchFamily="34" charset="0"/>
              <a:cs typeface="Tahoma" panose="020B0604030504040204" pitchFamily="34" charset="0"/>
            </a:rPr>
            <a:t> </a:t>
          </a:r>
          <a:endParaRPr lang="en-US" sz="1600" b="0" i="0" kern="1200" dirty="0">
            <a:latin typeface="Tahoma" panose="020B0604030504040204" pitchFamily="34" charset="0"/>
            <a:ea typeface="Tahoma" panose="020B0604030504040204" pitchFamily="34" charset="0"/>
            <a:cs typeface="Tahoma" panose="020B0604030504040204" pitchFamily="34" charset="0"/>
          </a:endParaRPr>
        </a:p>
      </dsp:txBody>
      <dsp:txXfrm>
        <a:off x="0" y="1300004"/>
        <a:ext cx="5410200" cy="312243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75C86-DB86-4E77-B8EA-017276006209}">
      <dsp:nvSpPr>
        <dsp:cNvPr id="0" name=""/>
        <dsp:cNvSpPr/>
      </dsp:nvSpPr>
      <dsp:spPr>
        <a:xfrm>
          <a:off x="0" y="3"/>
          <a:ext cx="5829300" cy="1187236"/>
        </a:xfrm>
        <a:prstGeom prst="rect">
          <a:avLst/>
        </a:prstGeom>
        <a:solidFill>
          <a:schemeClr val="accent5">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vi-VN" sz="1800" b="1" kern="1200" dirty="0" err="1">
              <a:latin typeface="Times New Roman" panose="02020603050405020304" pitchFamily="18" charset="0"/>
              <a:cs typeface="Times New Roman" panose="02020603050405020304" pitchFamily="18" charset="0"/>
            </a:rPr>
            <a:t>Quyết</a:t>
          </a:r>
          <a:r>
            <a:rPr lang="vi-VN" sz="1800" b="1" kern="1200" dirty="0">
              <a:latin typeface="Times New Roman" panose="02020603050405020304" pitchFamily="18" charset="0"/>
              <a:cs typeface="Times New Roman" panose="02020603050405020304" pitchFamily="18" charset="0"/>
            </a:rPr>
            <a:t> </a:t>
          </a:r>
          <a:r>
            <a:rPr lang="vi-VN" sz="1800" b="1" kern="1200" dirty="0" err="1">
              <a:latin typeface="Times New Roman" panose="02020603050405020304" pitchFamily="18" charset="0"/>
              <a:cs typeface="Times New Roman" panose="02020603050405020304" pitchFamily="18" charset="0"/>
            </a:rPr>
            <a:t>định</a:t>
          </a:r>
          <a:r>
            <a:rPr lang="vi-VN" sz="1800" b="1" kern="1200" dirty="0">
              <a:latin typeface="Times New Roman" panose="02020603050405020304" pitchFamily="18" charset="0"/>
              <a:cs typeface="Times New Roman" panose="02020603050405020304" pitchFamily="18" charset="0"/>
            </a:rPr>
            <a:t> </a:t>
          </a:r>
          <a:r>
            <a:rPr lang="vi-VN" sz="1800" b="1" kern="1200" dirty="0" err="1">
              <a:latin typeface="Times New Roman" panose="02020603050405020304" pitchFamily="18" charset="0"/>
              <a:cs typeface="Times New Roman" panose="02020603050405020304" pitchFamily="18" charset="0"/>
            </a:rPr>
            <a:t>số</a:t>
          </a:r>
          <a:r>
            <a:rPr lang="vi-VN" sz="1800" b="1" kern="1200" dirty="0">
              <a:latin typeface="Times New Roman" panose="02020603050405020304" pitchFamily="18" charset="0"/>
              <a:cs typeface="Times New Roman" panose="02020603050405020304" pitchFamily="18" charset="0"/>
            </a:rPr>
            <a:t> 491/QĐ-</a:t>
          </a:r>
          <a:r>
            <a:rPr lang="vi-VN" sz="1800" b="1" kern="1200" dirty="0" err="1">
              <a:latin typeface="Times New Roman" panose="02020603050405020304" pitchFamily="18" charset="0"/>
              <a:cs typeface="Times New Roman" panose="02020603050405020304" pitchFamily="18" charset="0"/>
            </a:rPr>
            <a:t>TTg</a:t>
          </a:r>
          <a:r>
            <a:rPr lang="vi-VN" sz="1800" b="1" kern="1200" dirty="0">
              <a:latin typeface="Times New Roman" panose="02020603050405020304" pitchFamily="18" charset="0"/>
              <a:cs typeface="Times New Roman" panose="02020603050405020304" pitchFamily="18" charset="0"/>
            </a:rPr>
            <a:t> </a:t>
          </a:r>
          <a:r>
            <a:rPr lang="vi-VN" sz="1800" b="1" kern="1200" dirty="0" err="1">
              <a:latin typeface="Times New Roman" panose="02020603050405020304" pitchFamily="18" charset="0"/>
              <a:cs typeface="Times New Roman" panose="02020603050405020304" pitchFamily="18" charset="0"/>
            </a:rPr>
            <a:t>ngày</a:t>
          </a:r>
          <a:r>
            <a:rPr lang="vi-VN" sz="1800" b="1" kern="1200" dirty="0">
              <a:latin typeface="Times New Roman" panose="02020603050405020304" pitchFamily="18" charset="0"/>
              <a:cs typeface="Times New Roman" panose="02020603050405020304" pitchFamily="18" charset="0"/>
            </a:rPr>
            <a:t> </a:t>
          </a:r>
          <a:r>
            <a:rPr lang="en-US" sz="1800" b="1" kern="1200" dirty="0">
              <a:latin typeface="Times New Roman" panose="02020603050405020304" pitchFamily="18" charset="0"/>
              <a:cs typeface="Times New Roman" panose="02020603050405020304" pitchFamily="18" charset="0"/>
            </a:rPr>
            <a:t>0</a:t>
          </a:r>
          <a:r>
            <a:rPr lang="vi-VN" sz="1800" b="1" kern="1200" dirty="0">
              <a:latin typeface="Times New Roman" panose="02020603050405020304" pitchFamily="18" charset="0"/>
              <a:cs typeface="Times New Roman" panose="02020603050405020304" pitchFamily="18" charset="0"/>
            </a:rPr>
            <a:t>7/5/2018 phê </a:t>
          </a:r>
          <a:r>
            <a:rPr lang="vi-VN" sz="1800" b="1" kern="1200" dirty="0" err="1">
              <a:latin typeface="Times New Roman" panose="02020603050405020304" pitchFamily="18" charset="0"/>
              <a:cs typeface="Times New Roman" panose="02020603050405020304" pitchFamily="18" charset="0"/>
            </a:rPr>
            <a:t>duyệt</a:t>
          </a:r>
          <a:r>
            <a:rPr lang="vi-VN" sz="1800" b="1" kern="1200" dirty="0">
              <a:latin typeface="Times New Roman" panose="02020603050405020304" pitchFamily="18" charset="0"/>
              <a:cs typeface="Times New Roman" panose="02020603050405020304" pitchFamily="18" charset="0"/>
            </a:rPr>
            <a:t> </a:t>
          </a:r>
          <a:r>
            <a:rPr lang="vi-VN" sz="1800" b="1" kern="1200" dirty="0" err="1">
              <a:latin typeface="Times New Roman" panose="02020603050405020304" pitchFamily="18" charset="0"/>
              <a:cs typeface="Times New Roman" panose="02020603050405020304" pitchFamily="18" charset="0"/>
            </a:rPr>
            <a:t>điều</a:t>
          </a:r>
          <a:r>
            <a:rPr lang="vi-VN" sz="1800" b="1" kern="1200" dirty="0">
              <a:latin typeface="Times New Roman" panose="02020603050405020304" pitchFamily="18" charset="0"/>
              <a:cs typeface="Times New Roman" panose="02020603050405020304" pitchFamily="18" charset="0"/>
            </a:rPr>
            <a:t> </a:t>
          </a:r>
          <a:r>
            <a:rPr lang="vi-VN" sz="1800" b="1" kern="1200" dirty="0" err="1">
              <a:latin typeface="Times New Roman" panose="02020603050405020304" pitchFamily="18" charset="0"/>
              <a:cs typeface="Times New Roman" panose="02020603050405020304" pitchFamily="18" charset="0"/>
            </a:rPr>
            <a:t>chỉnh</a:t>
          </a:r>
          <a:r>
            <a:rPr lang="vi-VN" sz="1800" b="1" kern="1200" dirty="0">
              <a:latin typeface="Times New Roman" panose="02020603050405020304" pitchFamily="18" charset="0"/>
              <a:cs typeface="Times New Roman" panose="02020603050405020304" pitchFamily="18" charset="0"/>
            </a:rPr>
            <a:t> </a:t>
          </a:r>
          <a:r>
            <a:rPr lang="vi-VN" sz="1800" b="1" kern="1200" dirty="0" err="1">
              <a:latin typeface="Times New Roman" panose="02020603050405020304" pitchFamily="18" charset="0"/>
              <a:cs typeface="Times New Roman" panose="02020603050405020304" pitchFamily="18" charset="0"/>
            </a:rPr>
            <a:t>Chiến</a:t>
          </a:r>
          <a:r>
            <a:rPr lang="vi-VN" sz="1800" b="1" kern="1200" dirty="0">
              <a:latin typeface="Times New Roman" panose="02020603050405020304" pitchFamily="18" charset="0"/>
              <a:cs typeface="Times New Roman" panose="02020603050405020304" pitchFamily="18" charset="0"/>
            </a:rPr>
            <a:t> </a:t>
          </a:r>
          <a:r>
            <a:rPr lang="vi-VN" sz="1800" b="1" kern="1200" dirty="0" err="1">
              <a:latin typeface="Times New Roman" panose="02020603050405020304" pitchFamily="18" charset="0"/>
              <a:cs typeface="Times New Roman" panose="02020603050405020304" pitchFamily="18" charset="0"/>
            </a:rPr>
            <a:t>lược</a:t>
          </a:r>
          <a:r>
            <a:rPr lang="vi-VN" sz="1800" b="1" kern="1200" dirty="0">
              <a:latin typeface="Times New Roman" panose="02020603050405020304" pitchFamily="18" charset="0"/>
              <a:cs typeface="Times New Roman" panose="02020603050405020304" pitchFamily="18" charset="0"/>
            </a:rPr>
            <a:t> </a:t>
          </a:r>
          <a:r>
            <a:rPr lang="vi-VN" sz="1800" b="1" kern="1200" dirty="0" err="1">
              <a:latin typeface="Times New Roman" panose="02020603050405020304" pitchFamily="18" charset="0"/>
              <a:cs typeface="Times New Roman" panose="02020603050405020304" pitchFamily="18" charset="0"/>
            </a:rPr>
            <a:t>quốc</a:t>
          </a:r>
          <a:r>
            <a:rPr lang="vi-VN" sz="1800" b="1" kern="1200" dirty="0">
              <a:latin typeface="Times New Roman" panose="02020603050405020304" pitchFamily="18" charset="0"/>
              <a:cs typeface="Times New Roman" panose="02020603050405020304" pitchFamily="18" charset="0"/>
            </a:rPr>
            <a:t> gia </a:t>
          </a:r>
          <a:r>
            <a:rPr lang="vi-VN" sz="1800" b="1" kern="1200" dirty="0" err="1">
              <a:latin typeface="Times New Roman" panose="02020603050405020304" pitchFamily="18" charset="0"/>
              <a:cs typeface="Times New Roman" panose="02020603050405020304" pitchFamily="18" charset="0"/>
            </a:rPr>
            <a:t>về</a:t>
          </a:r>
          <a:r>
            <a:rPr lang="vi-VN" sz="1800" b="1" kern="1200" dirty="0">
              <a:latin typeface="Times New Roman" panose="02020603050405020304" pitchFamily="18" charset="0"/>
              <a:cs typeface="Times New Roman" panose="02020603050405020304" pitchFamily="18" charset="0"/>
            </a:rPr>
            <a:t> </a:t>
          </a:r>
          <a:r>
            <a:rPr lang="en-US" sz="1800" b="1" kern="1200" dirty="0" smtClean="0">
              <a:latin typeface="Times New Roman" panose="02020603050405020304" pitchFamily="18" charset="0"/>
              <a:cs typeface="Times New Roman" panose="02020603050405020304" pitchFamily="18" charset="0"/>
            </a:rPr>
            <a:t>QLTH</a:t>
          </a:r>
          <a:r>
            <a:rPr lang="vi-VN" sz="1800" b="1" kern="1200" dirty="0" smtClean="0">
              <a:latin typeface="Times New Roman" panose="02020603050405020304" pitchFamily="18" charset="0"/>
              <a:cs typeface="Times New Roman" panose="02020603050405020304" pitchFamily="18" charset="0"/>
            </a:rPr>
            <a:t>CTR </a:t>
          </a:r>
          <a:r>
            <a:rPr lang="vi-VN" sz="1800" b="1" kern="1200" dirty="0" err="1">
              <a:latin typeface="Times New Roman" panose="02020603050405020304" pitchFamily="18" charset="0"/>
              <a:cs typeface="Times New Roman" panose="02020603050405020304" pitchFamily="18" charset="0"/>
            </a:rPr>
            <a:t>đến</a:t>
          </a:r>
          <a:r>
            <a:rPr lang="vi-VN" sz="1800" b="1" kern="1200" dirty="0">
              <a:latin typeface="Times New Roman" panose="02020603050405020304" pitchFamily="18" charset="0"/>
              <a:cs typeface="Times New Roman" panose="02020603050405020304" pitchFamily="18" charset="0"/>
            </a:rPr>
            <a:t> năm 2025, </a:t>
          </a:r>
          <a:r>
            <a:rPr lang="vi-VN" sz="1800" b="1" kern="1200" dirty="0" err="1">
              <a:latin typeface="Times New Roman" panose="02020603050405020304" pitchFamily="18" charset="0"/>
              <a:cs typeface="Times New Roman" panose="02020603050405020304" pitchFamily="18" charset="0"/>
            </a:rPr>
            <a:t>tầm</a:t>
          </a:r>
          <a:r>
            <a:rPr lang="vi-VN" sz="1800" b="1" kern="1200" dirty="0">
              <a:latin typeface="Times New Roman" panose="02020603050405020304" pitchFamily="18" charset="0"/>
              <a:cs typeface="Times New Roman" panose="02020603050405020304" pitchFamily="18" charset="0"/>
            </a:rPr>
            <a:t> </a:t>
          </a:r>
          <a:r>
            <a:rPr lang="vi-VN" sz="1800" b="1" kern="1200" dirty="0" err="1">
              <a:latin typeface="Times New Roman" panose="02020603050405020304" pitchFamily="18" charset="0"/>
              <a:cs typeface="Times New Roman" panose="02020603050405020304" pitchFamily="18" charset="0"/>
            </a:rPr>
            <a:t>nhìn</a:t>
          </a:r>
          <a:r>
            <a:rPr lang="vi-VN" sz="1800" b="1" kern="1200" dirty="0">
              <a:latin typeface="Times New Roman" panose="02020603050405020304" pitchFamily="18" charset="0"/>
              <a:cs typeface="Times New Roman" panose="02020603050405020304" pitchFamily="18" charset="0"/>
            </a:rPr>
            <a:t> </a:t>
          </a:r>
          <a:r>
            <a:rPr lang="vi-VN" sz="1800" b="1" kern="1200" dirty="0" err="1">
              <a:latin typeface="Times New Roman" panose="02020603050405020304" pitchFamily="18" charset="0"/>
              <a:cs typeface="Times New Roman" panose="02020603050405020304" pitchFamily="18" charset="0"/>
            </a:rPr>
            <a:t>đến</a:t>
          </a:r>
          <a:r>
            <a:rPr lang="vi-VN" sz="1800" b="1" kern="1200" dirty="0">
              <a:latin typeface="Times New Roman" panose="02020603050405020304" pitchFamily="18" charset="0"/>
              <a:cs typeface="Times New Roman" panose="02020603050405020304" pitchFamily="18" charset="0"/>
            </a:rPr>
            <a:t> năm 2050 </a:t>
          </a:r>
          <a:endParaRPr lang="en-US" sz="1800" b="1" kern="1200" dirty="0">
            <a:latin typeface="Times New Roman" panose="02020603050405020304" pitchFamily="18" charset="0"/>
            <a:cs typeface="Times New Roman" panose="02020603050405020304" pitchFamily="18" charset="0"/>
          </a:endParaRPr>
        </a:p>
      </dsp:txBody>
      <dsp:txXfrm>
        <a:off x="0" y="3"/>
        <a:ext cx="5829300" cy="1187236"/>
      </dsp:txXfrm>
    </dsp:sp>
    <dsp:sp modelId="{FC45E8DF-AA01-4721-9839-021FD9436259}">
      <dsp:nvSpPr>
        <dsp:cNvPr id="0" name=""/>
        <dsp:cNvSpPr/>
      </dsp:nvSpPr>
      <dsp:spPr>
        <a:xfrm>
          <a:off x="0" y="1320896"/>
          <a:ext cx="5829300" cy="2854800"/>
        </a:xfrm>
        <a:prstGeom prst="rect">
          <a:avLst/>
        </a:prstGeom>
        <a:solidFill>
          <a:schemeClr val="accent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en-US" sz="1600" b="0" i="0" kern="1200" dirty="0" smtClean="0"/>
            <a:t>H</a:t>
          </a:r>
          <a:r>
            <a:rPr lang="vi-VN" sz="1600" b="0" i="0" kern="1200" dirty="0" err="1" smtClean="0"/>
            <a:t>ạn</a:t>
          </a:r>
          <a:r>
            <a:rPr lang="vi-VN" sz="1600" b="0" i="0" kern="1200" dirty="0" smtClean="0"/>
            <a:t> </a:t>
          </a:r>
          <a:r>
            <a:rPr lang="vi-VN" sz="1600" b="0" i="0" kern="1200" dirty="0" err="1" smtClean="0"/>
            <a:t>chế</a:t>
          </a:r>
          <a:r>
            <a:rPr lang="vi-VN" sz="1600" b="0" i="0" kern="1200" dirty="0" smtClean="0"/>
            <a:t> </a:t>
          </a:r>
          <a:r>
            <a:rPr lang="vi-VN" sz="1600" b="0" i="0" kern="1200" dirty="0" err="1" smtClean="0"/>
            <a:t>và</a:t>
          </a:r>
          <a:r>
            <a:rPr lang="vi-VN" sz="1600" b="0" i="0" kern="1200" dirty="0" smtClean="0"/>
            <a:t> </a:t>
          </a:r>
          <a:r>
            <a:rPr lang="vi-VN" sz="1600" b="0" i="0" kern="1200" dirty="0" err="1" smtClean="0"/>
            <a:t>tiến</a:t>
          </a:r>
          <a:r>
            <a:rPr lang="vi-VN" sz="1600" b="0" i="0" kern="1200" dirty="0" smtClean="0"/>
            <a:t> </a:t>
          </a:r>
          <a:r>
            <a:rPr lang="vi-VN" sz="1600" b="0" i="0" kern="1200" dirty="0" err="1" smtClean="0"/>
            <a:t>tới</a:t>
          </a:r>
          <a:r>
            <a:rPr lang="vi-VN" sz="1600" b="0" i="0" kern="1200" dirty="0" smtClean="0"/>
            <a:t> </a:t>
          </a:r>
          <a:r>
            <a:rPr lang="vi-VN" sz="1600" b="0" i="0" kern="1200" dirty="0" err="1" smtClean="0"/>
            <a:t>chấm</a:t>
          </a:r>
          <a:r>
            <a:rPr lang="vi-VN" sz="1600" b="0" i="0" kern="1200" dirty="0" smtClean="0"/>
            <a:t> </a:t>
          </a:r>
          <a:r>
            <a:rPr lang="vi-VN" sz="1600" b="0" i="0" kern="1200" dirty="0" err="1" smtClean="0"/>
            <a:t>dứt</a:t>
          </a:r>
          <a:r>
            <a:rPr lang="vi-VN" sz="1600" b="0" i="0" kern="1200" dirty="0" smtClean="0"/>
            <a:t> </a:t>
          </a:r>
          <a:r>
            <a:rPr lang="vi-VN" sz="1600" b="0" i="0" kern="1200" dirty="0" err="1" smtClean="0"/>
            <a:t>việc</a:t>
          </a:r>
          <a:r>
            <a:rPr lang="vi-VN" sz="1600" b="0" i="0" kern="1200" dirty="0" smtClean="0"/>
            <a:t> </a:t>
          </a:r>
          <a:r>
            <a:rPr lang="vi-VN" sz="1600" b="0" i="0" kern="1200" dirty="0" err="1" smtClean="0"/>
            <a:t>nhập</a:t>
          </a:r>
          <a:r>
            <a:rPr lang="vi-VN" sz="1600" b="0" i="0" kern="1200" dirty="0" smtClean="0"/>
            <a:t> </a:t>
          </a:r>
          <a:r>
            <a:rPr lang="vi-VN" sz="1600" b="0" i="0" kern="1200" dirty="0" err="1" smtClean="0"/>
            <a:t>khẩu</a:t>
          </a:r>
          <a:r>
            <a:rPr lang="vi-VN" sz="1600" b="0" i="0" kern="1200" dirty="0" smtClean="0"/>
            <a:t>, </a:t>
          </a:r>
          <a:r>
            <a:rPr lang="vi-VN" sz="1600" b="0" i="0" kern="1200" dirty="0" err="1" smtClean="0"/>
            <a:t>sản</a:t>
          </a:r>
          <a:r>
            <a:rPr lang="vi-VN" sz="1600" b="0" i="0" kern="1200" dirty="0" smtClean="0"/>
            <a:t> </a:t>
          </a:r>
          <a:r>
            <a:rPr lang="vi-VN" sz="1600" b="0" i="0" kern="1200" dirty="0" err="1" smtClean="0"/>
            <a:t>xuất</a:t>
          </a:r>
          <a:r>
            <a:rPr lang="vi-VN" sz="1600" b="0" i="0" kern="1200" dirty="0" smtClean="0"/>
            <a:t> </a:t>
          </a:r>
          <a:r>
            <a:rPr lang="vi-VN" sz="1600" b="0" i="0" kern="1200" dirty="0" err="1" smtClean="0"/>
            <a:t>và</a:t>
          </a:r>
          <a:r>
            <a:rPr lang="vi-VN" sz="1600" b="0" i="0" kern="1200" dirty="0" smtClean="0"/>
            <a:t> cung </a:t>
          </a:r>
          <a:r>
            <a:rPr lang="vi-VN" sz="1600" b="0" i="0" kern="1200" dirty="0" err="1" smtClean="0"/>
            <a:t>cấp</a:t>
          </a:r>
          <a:r>
            <a:rPr lang="vi-VN" sz="1600" b="0" i="0" kern="1200" dirty="0" smtClean="0"/>
            <a:t> </a:t>
          </a:r>
          <a:r>
            <a:rPr lang="vi-VN" sz="1600" b="0" i="0" kern="1200" dirty="0" err="1" smtClean="0"/>
            <a:t>các</a:t>
          </a:r>
          <a:r>
            <a:rPr lang="vi-VN" sz="1600" b="0" i="0" kern="1200" dirty="0" smtClean="0"/>
            <a:t> </a:t>
          </a:r>
          <a:r>
            <a:rPr lang="vi-VN" sz="1600" b="0" i="0" kern="1200" dirty="0" err="1" smtClean="0"/>
            <a:t>loại</a:t>
          </a:r>
          <a:r>
            <a:rPr lang="vi-VN" sz="1600" b="0" i="0" kern="1200" dirty="0" smtClean="0"/>
            <a:t> </a:t>
          </a:r>
          <a:r>
            <a:rPr lang="vi-VN" sz="1600" b="0" i="0" kern="1200" dirty="0" err="1" smtClean="0"/>
            <a:t>túi</a:t>
          </a:r>
          <a:r>
            <a:rPr lang="vi-VN" sz="1600" b="0" i="0" kern="1200" dirty="0" smtClean="0"/>
            <a:t> </a:t>
          </a:r>
          <a:r>
            <a:rPr lang="vi-VN" sz="1600" b="0" i="0" kern="1200" dirty="0" err="1" smtClean="0"/>
            <a:t>nilon</a:t>
          </a:r>
          <a:r>
            <a:rPr lang="vi-VN" sz="1600" b="0" i="0" kern="1200" dirty="0" smtClean="0"/>
            <a:t> </a:t>
          </a:r>
          <a:r>
            <a:rPr lang="vi-VN" sz="1600" b="0" i="0" kern="1200" dirty="0" err="1" smtClean="0"/>
            <a:t>khó</a:t>
          </a:r>
          <a:r>
            <a:rPr lang="vi-VN" sz="1600" b="0" i="0" kern="1200" dirty="0" smtClean="0"/>
            <a:t> phân </a:t>
          </a:r>
          <a:r>
            <a:rPr lang="vi-VN" sz="1600" b="0" i="0" kern="1200" dirty="0" err="1" smtClean="0"/>
            <a:t>hủy</a:t>
          </a:r>
          <a:r>
            <a:rPr lang="vi-VN" sz="1600" b="0" i="0" kern="1200" dirty="0" smtClean="0"/>
            <a:t> </a:t>
          </a:r>
          <a:r>
            <a:rPr lang="vi-VN" sz="1600" b="0" i="0" kern="1200" dirty="0" err="1" smtClean="0"/>
            <a:t>kể</a:t>
          </a:r>
          <a:r>
            <a:rPr lang="vi-VN" sz="1600" b="0" i="0" kern="1200" dirty="0" smtClean="0"/>
            <a:t> </a:t>
          </a:r>
          <a:r>
            <a:rPr lang="vi-VN" sz="1600" b="0" i="0" kern="1200" dirty="0" err="1" smtClean="0"/>
            <a:t>từ</a:t>
          </a:r>
          <a:r>
            <a:rPr lang="vi-VN" sz="1600" b="0" i="0" kern="1200" dirty="0" smtClean="0"/>
            <a:t> năm 2026 </a:t>
          </a:r>
          <a:r>
            <a:rPr lang="vi-VN" sz="1600" b="0" i="0" kern="1200" dirty="0" err="1" smtClean="0"/>
            <a:t>tại</a:t>
          </a:r>
          <a:r>
            <a:rPr lang="vi-VN" sz="1600" b="0" i="0" kern="1200" dirty="0" smtClean="0"/>
            <a:t> </a:t>
          </a:r>
          <a:r>
            <a:rPr lang="vi-VN" sz="1600" b="0" i="0" kern="1200" dirty="0" err="1" smtClean="0"/>
            <a:t>các</a:t>
          </a:r>
          <a:r>
            <a:rPr lang="vi-VN" sz="1600" b="0" i="0" kern="1200" dirty="0" smtClean="0"/>
            <a:t> trung tâm thương </a:t>
          </a:r>
          <a:r>
            <a:rPr lang="vi-VN" sz="1600" b="0" i="0" kern="1200" dirty="0" err="1" smtClean="0"/>
            <a:t>mại</a:t>
          </a:r>
          <a:r>
            <a:rPr lang="vi-VN" sz="1600" b="0" i="0" kern="1200" dirty="0" smtClean="0"/>
            <a:t>, siêu </a:t>
          </a:r>
          <a:r>
            <a:rPr lang="vi-VN" sz="1600" b="0" i="0" kern="1200" dirty="0" err="1" smtClean="0"/>
            <a:t>thị</a:t>
          </a:r>
          <a:r>
            <a:rPr lang="vi-VN" sz="1600" b="0" i="0" kern="1200" dirty="0" smtClean="0"/>
            <a:t> </a:t>
          </a:r>
          <a:r>
            <a:rPr lang="vi-VN" sz="1600" b="0" i="0" kern="1200" dirty="0" err="1" smtClean="0"/>
            <a:t>phục</a:t>
          </a:r>
          <a:r>
            <a:rPr lang="vi-VN" sz="1600" b="0" i="0" kern="1200" dirty="0" smtClean="0"/>
            <a:t> </a:t>
          </a:r>
          <a:r>
            <a:rPr lang="vi-VN" sz="1600" b="0" i="0" kern="1200" dirty="0" err="1" smtClean="0"/>
            <a:t>vụ</a:t>
          </a:r>
          <a:r>
            <a:rPr lang="vi-VN" sz="1600" b="0" i="0" kern="1200" dirty="0" smtClean="0"/>
            <a:t> cho </a:t>
          </a:r>
          <a:r>
            <a:rPr lang="vi-VN" sz="1600" b="0" i="0" kern="1200" dirty="0" err="1" smtClean="0"/>
            <a:t>mục</a:t>
          </a:r>
          <a:r>
            <a:rPr lang="vi-VN" sz="1600" b="0" i="0" kern="1200" dirty="0" smtClean="0"/>
            <a:t> </a:t>
          </a:r>
          <a:r>
            <a:rPr lang="vi-VN" sz="1600" b="0" i="0" kern="1200" dirty="0" err="1" smtClean="0"/>
            <a:t>đích</a:t>
          </a:r>
          <a:r>
            <a:rPr lang="vi-VN" sz="1600" b="0" i="0" kern="1200" dirty="0" smtClean="0"/>
            <a:t> sinh </a:t>
          </a:r>
          <a:r>
            <a:rPr lang="vi-VN" sz="1600" b="0" i="0" kern="1200" dirty="0" err="1" smtClean="0"/>
            <a:t>hoạt</a:t>
          </a:r>
          <a:endParaRPr lang="en-US" sz="1600" kern="1200" dirty="0">
            <a:latin typeface="Times New Roman" panose="02020603050405020304" pitchFamily="18" charset="0"/>
            <a:cs typeface="Times New Roman" panose="02020603050405020304" pitchFamily="18" charset="0"/>
          </a:endParaRPr>
        </a:p>
        <a:p>
          <a:pPr marL="171450" lvl="1" indent="-171450" algn="just" defTabSz="711200">
            <a:lnSpc>
              <a:spcPct val="90000"/>
            </a:lnSpc>
            <a:spcBef>
              <a:spcPct val="0"/>
            </a:spcBef>
            <a:spcAft>
              <a:spcPct val="15000"/>
            </a:spcAft>
            <a:buChar char="••"/>
          </a:pPr>
          <a:r>
            <a:rPr lang="vi-VN" sz="1600" b="0" i="0" kern="1200" dirty="0" err="1" smtClean="0"/>
            <a:t>Thúc</a:t>
          </a:r>
          <a:r>
            <a:rPr lang="vi-VN" sz="1600" b="0" i="0" kern="1200" dirty="0" smtClean="0"/>
            <a:t> </a:t>
          </a:r>
          <a:r>
            <a:rPr lang="vi-VN" sz="1600" b="0" i="0" kern="1200" dirty="0" err="1" smtClean="0"/>
            <a:t>đẩy</a:t>
          </a:r>
          <a:r>
            <a:rPr lang="vi-VN" sz="1600" b="0" i="0" kern="1200" dirty="0" smtClean="0"/>
            <a:t> </a:t>
          </a:r>
          <a:r>
            <a:rPr lang="vi-VN" sz="1600" b="0" i="0" kern="1200" dirty="0" err="1" smtClean="0"/>
            <a:t>giảm</a:t>
          </a:r>
          <a:r>
            <a:rPr lang="vi-VN" sz="1600" b="0" i="0" kern="1200" dirty="0" smtClean="0"/>
            <a:t> </a:t>
          </a:r>
          <a:r>
            <a:rPr lang="vi-VN" sz="1600" b="0" i="0" kern="1200" dirty="0" err="1" smtClean="0"/>
            <a:t>thiểu</a:t>
          </a:r>
          <a:r>
            <a:rPr lang="vi-VN" sz="1600" b="0" i="0" kern="1200" dirty="0" smtClean="0"/>
            <a:t>, </a:t>
          </a:r>
          <a:r>
            <a:rPr lang="vi-VN" sz="1600" b="0" i="0" kern="1200" dirty="0" err="1" smtClean="0"/>
            <a:t>tái</a:t>
          </a:r>
          <a:r>
            <a:rPr lang="vi-VN" sz="1600" b="0" i="0" kern="1200" dirty="0" smtClean="0"/>
            <a:t> </a:t>
          </a:r>
          <a:r>
            <a:rPr lang="vi-VN" sz="1600" b="0" i="0" kern="1200" dirty="0" err="1" smtClean="0"/>
            <a:t>sử</a:t>
          </a:r>
          <a:r>
            <a:rPr lang="vi-VN" sz="1600" b="0" i="0" kern="1200" dirty="0" smtClean="0"/>
            <a:t> </a:t>
          </a:r>
          <a:r>
            <a:rPr lang="vi-VN" sz="1600" b="0" i="0" kern="1200" dirty="0" err="1" smtClean="0"/>
            <a:t>dụng</a:t>
          </a:r>
          <a:r>
            <a:rPr lang="vi-VN" sz="1600" b="0" i="0" kern="1200" dirty="0" smtClean="0"/>
            <a:t>, </a:t>
          </a:r>
          <a:r>
            <a:rPr lang="vi-VN" sz="1600" b="0" i="0" kern="1200" dirty="0" err="1" smtClean="0"/>
            <a:t>tái</a:t>
          </a:r>
          <a:r>
            <a:rPr lang="vi-VN" sz="1600" b="0" i="0" kern="1200" dirty="0" smtClean="0"/>
            <a:t> </a:t>
          </a:r>
          <a:r>
            <a:rPr lang="vi-VN" sz="1600" b="0" i="0" kern="1200" dirty="0" err="1" smtClean="0"/>
            <a:t>chế</a:t>
          </a:r>
          <a:r>
            <a:rPr lang="vi-VN" sz="1600" b="0" i="0" kern="1200" dirty="0" smtClean="0"/>
            <a:t>, </a:t>
          </a:r>
          <a:r>
            <a:rPr lang="vi-VN" sz="1600" b="0" i="0" kern="1200" dirty="0" err="1" smtClean="0"/>
            <a:t>xử</a:t>
          </a:r>
          <a:r>
            <a:rPr lang="vi-VN" sz="1600" b="0" i="0" kern="1200" dirty="0" smtClean="0"/>
            <a:t> </a:t>
          </a:r>
          <a:r>
            <a:rPr lang="vi-VN" sz="1600" b="0" i="0" kern="1200" dirty="0" err="1" smtClean="0"/>
            <a:t>lý</a:t>
          </a:r>
          <a:r>
            <a:rPr lang="vi-VN" sz="1600" b="0" i="0" kern="1200" dirty="0" smtClean="0"/>
            <a:t> </a:t>
          </a:r>
          <a:r>
            <a:rPr lang="vi-VN" sz="1600" b="0" i="0" kern="1200" dirty="0" err="1" smtClean="0"/>
            <a:t>chất</a:t>
          </a:r>
          <a:r>
            <a:rPr lang="vi-VN" sz="1600" b="0" i="0" kern="1200" dirty="0" smtClean="0"/>
            <a:t> </a:t>
          </a:r>
          <a:r>
            <a:rPr lang="vi-VN" sz="1600" b="0" i="0" kern="1200" dirty="0" err="1" smtClean="0"/>
            <a:t>thải</a:t>
          </a:r>
          <a:r>
            <a:rPr lang="vi-VN" sz="1600" b="0" i="0" kern="1200" dirty="0" smtClean="0"/>
            <a:t> </a:t>
          </a:r>
          <a:r>
            <a:rPr lang="vi-VN" sz="1600" b="0" i="0" kern="1200" dirty="0" err="1" smtClean="0"/>
            <a:t>rắn</a:t>
          </a:r>
          <a:r>
            <a:rPr lang="vi-VN" sz="1600" b="0" i="0" kern="1200" dirty="0" smtClean="0"/>
            <a:t> </a:t>
          </a:r>
          <a:r>
            <a:rPr lang="vi-VN" sz="1600" b="0" i="0" kern="1200" dirty="0" err="1" smtClean="0"/>
            <a:t>kết</a:t>
          </a:r>
          <a:r>
            <a:rPr lang="vi-VN" sz="1600" b="0" i="0" kern="1200" dirty="0" smtClean="0"/>
            <a:t> </a:t>
          </a:r>
          <a:r>
            <a:rPr lang="vi-VN" sz="1600" b="0" i="0" kern="1200" dirty="0" err="1" smtClean="0"/>
            <a:t>hợp</a:t>
          </a:r>
          <a:r>
            <a:rPr lang="vi-VN" sz="1600" b="0" i="0" kern="1200" dirty="0" smtClean="0"/>
            <a:t> </a:t>
          </a:r>
          <a:r>
            <a:rPr lang="vi-VN" sz="1600" b="0" i="0" kern="1200" dirty="0" err="1" smtClean="0"/>
            <a:t>với</a:t>
          </a:r>
          <a:r>
            <a:rPr lang="vi-VN" sz="1600" b="0" i="0" kern="1200" dirty="0" smtClean="0"/>
            <a:t> thu </a:t>
          </a:r>
          <a:r>
            <a:rPr lang="vi-VN" sz="1600" b="0" i="0" kern="1200" dirty="0" err="1" smtClean="0"/>
            <a:t>hồi</a:t>
          </a:r>
          <a:r>
            <a:rPr lang="vi-VN" sz="1600" b="0" i="0" kern="1200" dirty="0" smtClean="0"/>
            <a:t> năng </a:t>
          </a:r>
          <a:r>
            <a:rPr lang="vi-VN" sz="1600" b="0" i="0" kern="1200" dirty="0" err="1" smtClean="0"/>
            <a:t>lượng</a:t>
          </a:r>
          <a:r>
            <a:rPr lang="vi-VN" sz="1600" b="0" i="0" kern="1200" dirty="0" smtClean="0"/>
            <a:t> </a:t>
          </a:r>
          <a:r>
            <a:rPr lang="vi-VN" sz="1600" b="0" i="0" kern="1200" dirty="0" err="1" smtClean="0"/>
            <a:t>nhằm</a:t>
          </a:r>
          <a:r>
            <a:rPr lang="vi-VN" sz="1600" b="0" i="0" kern="1200" dirty="0" smtClean="0"/>
            <a:t> </a:t>
          </a:r>
          <a:r>
            <a:rPr lang="vi-VN" sz="1600" b="0" i="0" kern="1200" dirty="0" err="1" smtClean="0"/>
            <a:t>tiết</a:t>
          </a:r>
          <a:r>
            <a:rPr lang="vi-VN" sz="1600" b="0" i="0" kern="1200" dirty="0" smtClean="0"/>
            <a:t> </a:t>
          </a:r>
          <a:r>
            <a:rPr lang="vi-VN" sz="1600" b="0" i="0" kern="1200" dirty="0" err="1" smtClean="0"/>
            <a:t>kiệm</a:t>
          </a:r>
          <a:r>
            <a:rPr lang="vi-VN" sz="1600" b="0" i="0" kern="1200" dirty="0" smtClean="0"/>
            <a:t> </a:t>
          </a:r>
          <a:r>
            <a:rPr lang="vi-VN" sz="1600" b="0" i="0" kern="1200" dirty="0" err="1" smtClean="0"/>
            <a:t>tài</a:t>
          </a:r>
          <a:r>
            <a:rPr lang="vi-VN" sz="1600" b="0" i="0" kern="1200" dirty="0" smtClean="0"/>
            <a:t> nguyên, </a:t>
          </a:r>
          <a:r>
            <a:rPr lang="vi-VN" sz="1600" b="0" i="0" kern="1200" dirty="0" err="1" smtClean="0"/>
            <a:t>hạn</a:t>
          </a:r>
          <a:r>
            <a:rPr lang="vi-VN" sz="1600" b="0" i="0" kern="1200" dirty="0" smtClean="0"/>
            <a:t> </a:t>
          </a:r>
          <a:r>
            <a:rPr lang="vi-VN" sz="1600" b="0" i="0" kern="1200" dirty="0" err="1" smtClean="0"/>
            <a:t>chế</a:t>
          </a:r>
          <a:r>
            <a:rPr lang="vi-VN" sz="1600" b="0" i="0" kern="1200" dirty="0" smtClean="0"/>
            <a:t> gây ô </a:t>
          </a:r>
          <a:r>
            <a:rPr lang="vi-VN" sz="1600" b="0" i="0" kern="1200" dirty="0" err="1" smtClean="0"/>
            <a:t>nhiễm</a:t>
          </a:r>
          <a:r>
            <a:rPr lang="vi-VN" sz="1600" b="0" i="0" kern="1200" dirty="0" smtClean="0"/>
            <a:t> môi </a:t>
          </a:r>
          <a:r>
            <a:rPr lang="vi-VN" sz="1600" b="0" i="0" kern="1200" dirty="0" err="1" smtClean="0"/>
            <a:t>trường</a:t>
          </a:r>
          <a:r>
            <a:rPr lang="vi-VN" sz="1600" b="0" i="0" kern="1200" dirty="0" smtClean="0"/>
            <a:t> do </a:t>
          </a:r>
          <a:r>
            <a:rPr lang="vi-VN" sz="1600" b="0" i="0" kern="1200" dirty="0" err="1" smtClean="0"/>
            <a:t>chất</a:t>
          </a:r>
          <a:r>
            <a:rPr lang="vi-VN" sz="1600" b="0" i="0" kern="1200" dirty="0" smtClean="0"/>
            <a:t> </a:t>
          </a:r>
          <a:r>
            <a:rPr lang="vi-VN" sz="1600" b="0" i="0" kern="1200" dirty="0" err="1" smtClean="0"/>
            <a:t>thải</a:t>
          </a:r>
          <a:r>
            <a:rPr lang="vi-VN" sz="1600" b="0" i="0" kern="1200" dirty="0" smtClean="0"/>
            <a:t> gây ra</a:t>
          </a:r>
          <a:endParaRPr lang="en-US" sz="1600" kern="1200" dirty="0">
            <a:latin typeface="Times New Roman" panose="02020603050405020304" pitchFamily="18" charset="0"/>
            <a:cs typeface="Times New Roman" panose="02020603050405020304" pitchFamily="18" charset="0"/>
          </a:endParaRPr>
        </a:p>
        <a:p>
          <a:pPr marL="171450" lvl="1" indent="-171450" algn="just" defTabSz="711200">
            <a:lnSpc>
              <a:spcPct val="90000"/>
            </a:lnSpc>
            <a:spcBef>
              <a:spcPct val="0"/>
            </a:spcBef>
            <a:spcAft>
              <a:spcPct val="15000"/>
            </a:spcAft>
            <a:buChar char="••"/>
          </a:pPr>
          <a:r>
            <a:rPr lang="vi-VN" sz="1600" b="0" i="0" kern="1200" dirty="0" smtClean="0"/>
            <a:t>Nâng cao </a:t>
          </a:r>
          <a:r>
            <a:rPr lang="vi-VN" sz="1600" b="0" i="0" kern="1200" dirty="0" err="1" smtClean="0"/>
            <a:t>nhận</a:t>
          </a:r>
          <a:r>
            <a:rPr lang="vi-VN" sz="1600" b="0" i="0" kern="1200" dirty="0" smtClean="0"/>
            <a:t> </a:t>
          </a:r>
          <a:r>
            <a:rPr lang="vi-VN" sz="1600" b="0" i="0" kern="1200" dirty="0" err="1" smtClean="0"/>
            <a:t>thức</a:t>
          </a:r>
          <a:r>
            <a:rPr lang="vi-VN" sz="1600" b="0" i="0" kern="1200" dirty="0" smtClean="0"/>
            <a:t>, </a:t>
          </a:r>
          <a:r>
            <a:rPr lang="vi-VN" sz="1600" b="0" i="0" kern="1200" dirty="0" err="1" smtClean="0"/>
            <a:t>trách</a:t>
          </a:r>
          <a:r>
            <a:rPr lang="vi-VN" sz="1600" b="0" i="0" kern="1200" dirty="0" smtClean="0"/>
            <a:t> </a:t>
          </a:r>
          <a:r>
            <a:rPr lang="vi-VN" sz="1600" b="0" i="0" kern="1200" dirty="0" err="1" smtClean="0"/>
            <a:t>nhiệm</a:t>
          </a:r>
          <a:r>
            <a:rPr lang="vi-VN" sz="1600" b="0" i="0" kern="1200" dirty="0" smtClean="0"/>
            <a:t> </a:t>
          </a:r>
          <a:r>
            <a:rPr lang="vi-VN" sz="1600" b="0" i="0" kern="1200" dirty="0" err="1" smtClean="0"/>
            <a:t>của</a:t>
          </a:r>
          <a:r>
            <a:rPr lang="vi-VN" sz="1600" b="0" i="0" kern="1200" dirty="0" smtClean="0"/>
            <a:t> </a:t>
          </a:r>
          <a:r>
            <a:rPr lang="vi-VN" sz="1600" b="0" i="0" kern="1200" dirty="0" err="1" smtClean="0"/>
            <a:t>cộng</a:t>
          </a:r>
          <a:r>
            <a:rPr lang="vi-VN" sz="1600" b="0" i="0" kern="1200" dirty="0" smtClean="0"/>
            <a:t> </a:t>
          </a:r>
          <a:r>
            <a:rPr lang="vi-VN" sz="1600" b="0" i="0" kern="1200" dirty="0" err="1" smtClean="0"/>
            <a:t>đồng</a:t>
          </a:r>
          <a:r>
            <a:rPr lang="vi-VN" sz="1600" b="0" i="0" kern="1200" dirty="0" smtClean="0"/>
            <a:t> </a:t>
          </a:r>
          <a:r>
            <a:rPr lang="vi-VN" sz="1600" b="0" i="0" kern="1200" dirty="0" err="1" smtClean="0"/>
            <a:t>về</a:t>
          </a:r>
          <a:r>
            <a:rPr lang="vi-VN" sz="1600" b="0" i="0" kern="1200" dirty="0" smtClean="0"/>
            <a:t> </a:t>
          </a:r>
          <a:r>
            <a:rPr lang="vi-VN" sz="1600" b="0" i="0" kern="1200" dirty="0" err="1" smtClean="0"/>
            <a:t>phòng</a:t>
          </a:r>
          <a:r>
            <a:rPr lang="vi-VN" sz="1600" b="0" i="0" kern="1200" dirty="0" smtClean="0"/>
            <a:t> </a:t>
          </a:r>
          <a:r>
            <a:rPr lang="vi-VN" sz="1600" b="0" i="0" kern="1200" dirty="0" err="1" smtClean="0"/>
            <a:t>ngừa</a:t>
          </a:r>
          <a:r>
            <a:rPr lang="vi-VN" sz="1600" b="0" i="0" kern="1200" dirty="0" smtClean="0"/>
            <a:t>, </a:t>
          </a:r>
          <a:r>
            <a:rPr lang="vi-VN" sz="1600" b="0" i="0" kern="1200" dirty="0" err="1" smtClean="0"/>
            <a:t>giảm</a:t>
          </a:r>
          <a:r>
            <a:rPr lang="vi-VN" sz="1600" b="0" i="0" kern="1200" dirty="0" smtClean="0"/>
            <a:t> </a:t>
          </a:r>
          <a:r>
            <a:rPr lang="vi-VN" sz="1600" b="0" i="0" kern="1200" dirty="0" err="1" smtClean="0"/>
            <a:t>thiểu</a:t>
          </a:r>
          <a:r>
            <a:rPr lang="vi-VN" sz="1600" b="0" i="0" kern="1200" dirty="0" smtClean="0"/>
            <a:t>, </a:t>
          </a:r>
          <a:r>
            <a:rPr lang="vi-VN" sz="1600" b="0" i="0" kern="1200" dirty="0" err="1" smtClean="0"/>
            <a:t>tái</a:t>
          </a:r>
          <a:r>
            <a:rPr lang="vi-VN" sz="1600" b="0" i="0" kern="1200" dirty="0" smtClean="0"/>
            <a:t> </a:t>
          </a:r>
          <a:r>
            <a:rPr lang="vi-VN" sz="1600" b="0" i="0" kern="1200" dirty="0" err="1" smtClean="0"/>
            <a:t>sử</a:t>
          </a:r>
          <a:r>
            <a:rPr lang="vi-VN" sz="1600" b="0" i="0" kern="1200" dirty="0" smtClean="0"/>
            <a:t> </a:t>
          </a:r>
          <a:r>
            <a:rPr lang="vi-VN" sz="1600" b="0" i="0" kern="1200" dirty="0" err="1" smtClean="0"/>
            <a:t>dụng</a:t>
          </a:r>
          <a:r>
            <a:rPr lang="vi-VN" sz="1600" b="0" i="0" kern="1200" dirty="0" smtClean="0"/>
            <a:t>, </a:t>
          </a:r>
          <a:r>
            <a:rPr lang="vi-VN" sz="1600" b="0" i="0" kern="1200" dirty="0" err="1" smtClean="0"/>
            <a:t>tái</a:t>
          </a:r>
          <a:r>
            <a:rPr lang="vi-VN" sz="1600" b="0" i="0" kern="1200" dirty="0" smtClean="0"/>
            <a:t> </a:t>
          </a:r>
          <a:r>
            <a:rPr lang="vi-VN" sz="1600" b="0" i="0" kern="1200" dirty="0" err="1" smtClean="0"/>
            <a:t>chế</a:t>
          </a:r>
          <a:r>
            <a:rPr lang="vi-VN" sz="1600" b="0" i="0" kern="1200" dirty="0" smtClean="0"/>
            <a:t>, </a:t>
          </a:r>
          <a:r>
            <a:rPr lang="vi-VN" sz="1600" b="0" i="0" kern="1200" dirty="0" err="1" smtClean="0"/>
            <a:t>xử</a:t>
          </a:r>
          <a:r>
            <a:rPr lang="vi-VN" sz="1600" b="0" i="0" kern="1200" dirty="0" smtClean="0"/>
            <a:t> </a:t>
          </a:r>
          <a:r>
            <a:rPr lang="vi-VN" sz="1600" b="0" i="0" kern="1200" dirty="0" err="1" smtClean="0"/>
            <a:t>lý</a:t>
          </a:r>
          <a:r>
            <a:rPr lang="vi-VN" sz="1600" b="0" i="0" kern="1200" dirty="0" smtClean="0"/>
            <a:t> </a:t>
          </a:r>
          <a:r>
            <a:rPr lang="vi-VN" sz="1600" b="0" i="0" kern="1200" dirty="0" err="1" smtClean="0"/>
            <a:t>chất</a:t>
          </a:r>
          <a:r>
            <a:rPr lang="vi-VN" sz="1600" b="0" i="0" kern="1200" dirty="0" smtClean="0"/>
            <a:t> </a:t>
          </a:r>
          <a:r>
            <a:rPr lang="vi-VN" sz="1600" b="0" i="0" kern="1200" dirty="0" err="1" smtClean="0"/>
            <a:t>thải</a:t>
          </a:r>
          <a:r>
            <a:rPr lang="vi-VN" sz="1600" b="0" i="0" kern="1200" dirty="0" smtClean="0"/>
            <a:t> </a:t>
          </a:r>
          <a:r>
            <a:rPr lang="vi-VN" sz="1600" b="0" i="0" kern="1200" dirty="0" err="1" smtClean="0"/>
            <a:t>rắn</a:t>
          </a:r>
          <a:r>
            <a:rPr lang="vi-VN" sz="1600" b="0" i="0" kern="1200" dirty="0" smtClean="0"/>
            <a:t>, </a:t>
          </a:r>
          <a:r>
            <a:rPr lang="vi-VN" sz="1600" b="0" i="0" kern="1200" dirty="0" err="1" smtClean="0"/>
            <a:t>hình</a:t>
          </a:r>
          <a:r>
            <a:rPr lang="vi-VN" sz="1600" b="0" i="0" kern="1200" dirty="0" smtClean="0"/>
            <a:t> </a:t>
          </a:r>
          <a:r>
            <a:rPr lang="vi-VN" sz="1600" b="0" i="0" kern="1200" dirty="0" err="1" smtClean="0"/>
            <a:t>thành</a:t>
          </a:r>
          <a:r>
            <a:rPr lang="vi-VN" sz="1600" b="0" i="0" kern="1200" dirty="0" smtClean="0"/>
            <a:t> </a:t>
          </a:r>
          <a:r>
            <a:rPr lang="vi-VN" sz="1600" b="0" i="0" kern="1200" dirty="0" err="1" smtClean="0"/>
            <a:t>lối</a:t>
          </a:r>
          <a:r>
            <a:rPr lang="vi-VN" sz="1600" b="0" i="0" kern="1200" dirty="0" smtClean="0"/>
            <a:t> </a:t>
          </a:r>
          <a:r>
            <a:rPr lang="vi-VN" sz="1600" b="0" i="0" kern="1200" dirty="0" err="1" smtClean="0"/>
            <a:t>sống</a:t>
          </a:r>
          <a:r>
            <a:rPr lang="vi-VN" sz="1600" b="0" i="0" kern="1200" dirty="0" smtClean="0"/>
            <a:t> thân </a:t>
          </a:r>
          <a:r>
            <a:rPr lang="vi-VN" sz="1600" b="0" i="0" kern="1200" dirty="0" err="1" smtClean="0"/>
            <a:t>thiện</a:t>
          </a:r>
          <a:r>
            <a:rPr lang="vi-VN" sz="1600" b="0" i="0" kern="1200" dirty="0" smtClean="0"/>
            <a:t> </a:t>
          </a:r>
          <a:r>
            <a:rPr lang="vi-VN" sz="1600" b="0" i="0" kern="1200" dirty="0" err="1" smtClean="0"/>
            <a:t>với</a:t>
          </a:r>
          <a:r>
            <a:rPr lang="vi-VN" sz="1600" b="0" i="0" kern="1200" dirty="0" smtClean="0"/>
            <a:t> môi </a:t>
          </a:r>
          <a:r>
            <a:rPr lang="vi-VN" sz="1600" b="0" i="0" kern="1200" dirty="0" err="1" smtClean="0"/>
            <a:t>trường</a:t>
          </a:r>
          <a:endParaRPr lang="en-US" sz="1600" kern="1200" dirty="0">
            <a:latin typeface="Times New Roman" panose="02020603050405020304" pitchFamily="18" charset="0"/>
            <a:cs typeface="Times New Roman" panose="02020603050405020304" pitchFamily="18" charset="0"/>
          </a:endParaRPr>
        </a:p>
      </dsp:txBody>
      <dsp:txXfrm>
        <a:off x="0" y="1320896"/>
        <a:ext cx="5829300" cy="28548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07E6C-B20E-4435-BAAD-896CFF69C2C3}">
      <dsp:nvSpPr>
        <dsp:cNvPr id="0" name=""/>
        <dsp:cNvSpPr/>
      </dsp:nvSpPr>
      <dsp:spPr>
        <a:xfrm>
          <a:off x="-1499034" y="-254421"/>
          <a:ext cx="1956643" cy="1956643"/>
        </a:xfrm>
        <a:prstGeom prst="blockArc">
          <a:avLst>
            <a:gd name="adj1" fmla="val 18900000"/>
            <a:gd name="adj2" fmla="val 2700000"/>
            <a:gd name="adj3" fmla="val 110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2858FD-BC73-4FD7-B49F-76DD5353D1EE}">
      <dsp:nvSpPr>
        <dsp:cNvPr id="0" name=""/>
        <dsp:cNvSpPr/>
      </dsp:nvSpPr>
      <dsp:spPr>
        <a:xfrm>
          <a:off x="445625" y="367399"/>
          <a:ext cx="7813558" cy="713001"/>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4596" tIns="53340" rIns="53340" bIns="53340" numCol="1" spcCol="1270" anchor="ctr" anchorCtr="0">
          <a:noAutofit/>
        </a:bodyPr>
        <a:lstStyle/>
        <a:p>
          <a:pPr lvl="0" algn="just" defTabSz="933450">
            <a:lnSpc>
              <a:spcPct val="90000"/>
            </a:lnSpc>
            <a:spcBef>
              <a:spcPct val="0"/>
            </a:spcBef>
            <a:spcAft>
              <a:spcPct val="35000"/>
            </a:spcAft>
          </a:pP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Thực</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trạng</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sử</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dụng</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và</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thải</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bỏ</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túi</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nylon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khó</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phân</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hủy</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sản</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phẩm</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nhựa</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dùng</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một</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lần</a:t>
          </a:r>
          <a:endParaRPr lang="en-US" sz="2100" kern="1200" dirty="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endParaRPr>
        </a:p>
      </dsp:txBody>
      <dsp:txXfrm>
        <a:off x="445625" y="367399"/>
        <a:ext cx="7813558" cy="713001"/>
      </dsp:txXfrm>
    </dsp:sp>
    <dsp:sp modelId="{2A7E7F19-2EFF-4B25-A310-CF9BE7310418}">
      <dsp:nvSpPr>
        <dsp:cNvPr id="0" name=""/>
        <dsp:cNvSpPr/>
      </dsp:nvSpPr>
      <dsp:spPr>
        <a:xfrm>
          <a:off x="0" y="278274"/>
          <a:ext cx="891251" cy="89125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07E6C-B20E-4435-BAAD-896CFF69C2C3}">
      <dsp:nvSpPr>
        <dsp:cNvPr id="0" name=""/>
        <dsp:cNvSpPr/>
      </dsp:nvSpPr>
      <dsp:spPr>
        <a:xfrm>
          <a:off x="-1499035" y="-254421"/>
          <a:ext cx="1956644" cy="1956644"/>
        </a:xfrm>
        <a:prstGeom prst="blockArc">
          <a:avLst>
            <a:gd name="adj1" fmla="val 18900000"/>
            <a:gd name="adj2" fmla="val 2700000"/>
            <a:gd name="adj3" fmla="val 110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2858FD-BC73-4FD7-B49F-76DD5353D1EE}">
      <dsp:nvSpPr>
        <dsp:cNvPr id="0" name=""/>
        <dsp:cNvSpPr/>
      </dsp:nvSpPr>
      <dsp:spPr>
        <a:xfrm>
          <a:off x="445626" y="367399"/>
          <a:ext cx="7813557" cy="7130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4596" tIns="53340" rIns="53340" bIns="53340" numCol="1" spcCol="1270" anchor="ctr" anchorCtr="0">
          <a:noAutofit/>
        </a:bodyPr>
        <a:lstStyle/>
        <a:p>
          <a:pPr lvl="0" algn="l" defTabSz="933450">
            <a:lnSpc>
              <a:spcPct val="90000"/>
            </a:lnSpc>
            <a:spcBef>
              <a:spcPct val="0"/>
            </a:spcBef>
            <a:spcAft>
              <a:spcPct val="35000"/>
            </a:spcAft>
          </a:pP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Thực</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trạng</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giảm</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thiểu</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loại</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bỏ</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sử</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dụng</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túi</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nylon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khó</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phân</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hủy</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sản</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phẩm</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nhựa</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dùng</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một</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lần</a:t>
          </a:r>
          <a:endParaRPr lang="en-US" sz="2100" b="1" kern="1200" dirty="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endParaRPr>
        </a:p>
      </dsp:txBody>
      <dsp:txXfrm>
        <a:off x="445626" y="367399"/>
        <a:ext cx="7813557" cy="713001"/>
      </dsp:txXfrm>
    </dsp:sp>
    <dsp:sp modelId="{2A7E7F19-2EFF-4B25-A310-CF9BE7310418}">
      <dsp:nvSpPr>
        <dsp:cNvPr id="0" name=""/>
        <dsp:cNvSpPr/>
      </dsp:nvSpPr>
      <dsp:spPr>
        <a:xfrm>
          <a:off x="0" y="278274"/>
          <a:ext cx="891252" cy="89125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07E6C-B20E-4435-BAAD-896CFF69C2C3}">
      <dsp:nvSpPr>
        <dsp:cNvPr id="0" name=""/>
        <dsp:cNvSpPr/>
      </dsp:nvSpPr>
      <dsp:spPr>
        <a:xfrm>
          <a:off x="-1499035" y="-254421"/>
          <a:ext cx="1956644" cy="1956644"/>
        </a:xfrm>
        <a:prstGeom prst="blockArc">
          <a:avLst>
            <a:gd name="adj1" fmla="val 18900000"/>
            <a:gd name="adj2" fmla="val 2700000"/>
            <a:gd name="adj3" fmla="val 110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2858FD-BC73-4FD7-B49F-76DD5353D1EE}">
      <dsp:nvSpPr>
        <dsp:cNvPr id="0" name=""/>
        <dsp:cNvSpPr/>
      </dsp:nvSpPr>
      <dsp:spPr>
        <a:xfrm>
          <a:off x="445626" y="367399"/>
          <a:ext cx="7813557" cy="7130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4596" tIns="53340" rIns="53340" bIns="53340" numCol="1" spcCol="1270" anchor="ctr" anchorCtr="0">
          <a:noAutofit/>
        </a:bodyPr>
        <a:lstStyle/>
        <a:p>
          <a:pPr lvl="0" algn="l" defTabSz="933450">
            <a:lnSpc>
              <a:spcPct val="90000"/>
            </a:lnSpc>
            <a:spcBef>
              <a:spcPct val="0"/>
            </a:spcBef>
            <a:spcAft>
              <a:spcPct val="35000"/>
            </a:spcAft>
          </a:pP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xuất</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giải</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pháp</a:t>
          </a:r>
          <a:endParaRPr lang="en-US" sz="21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445626" y="367399"/>
        <a:ext cx="7813557" cy="713001"/>
      </dsp:txXfrm>
    </dsp:sp>
    <dsp:sp modelId="{2A7E7F19-2EFF-4B25-A310-CF9BE7310418}">
      <dsp:nvSpPr>
        <dsp:cNvPr id="0" name=""/>
        <dsp:cNvSpPr/>
      </dsp:nvSpPr>
      <dsp:spPr>
        <a:xfrm>
          <a:off x="0" y="278274"/>
          <a:ext cx="891252" cy="89125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07E6C-B20E-4435-BAAD-896CFF69C2C3}">
      <dsp:nvSpPr>
        <dsp:cNvPr id="0" name=""/>
        <dsp:cNvSpPr/>
      </dsp:nvSpPr>
      <dsp:spPr>
        <a:xfrm>
          <a:off x="-1499035" y="-254421"/>
          <a:ext cx="1956644" cy="1956644"/>
        </a:xfrm>
        <a:prstGeom prst="blockArc">
          <a:avLst>
            <a:gd name="adj1" fmla="val 18900000"/>
            <a:gd name="adj2" fmla="val 2700000"/>
            <a:gd name="adj3" fmla="val 110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2858FD-BC73-4FD7-B49F-76DD5353D1EE}">
      <dsp:nvSpPr>
        <dsp:cNvPr id="0" name=""/>
        <dsp:cNvSpPr/>
      </dsp:nvSpPr>
      <dsp:spPr>
        <a:xfrm>
          <a:off x="445626" y="367399"/>
          <a:ext cx="7813557" cy="7130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4596" tIns="53340" rIns="53340" bIns="53340" numCol="1" spcCol="1270" anchor="ctr" anchorCtr="0">
          <a:noAutofit/>
        </a:bodyPr>
        <a:lstStyle/>
        <a:p>
          <a:pPr lvl="0" algn="l" defTabSz="933450">
            <a:lnSpc>
              <a:spcPct val="90000"/>
            </a:lnSpc>
            <a:spcBef>
              <a:spcPct val="0"/>
            </a:spcBef>
            <a:spcAft>
              <a:spcPct val="35000"/>
            </a:spcAft>
          </a:pP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Thực</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trạng</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giảm</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thiểu</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loại</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bỏ</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sử</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dụng</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túi</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nylon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khó</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phân</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hủy</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sản</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phẩm</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nhựa</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dùng</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lần</a:t>
          </a:r>
          <a:endParaRPr lang="en-US" sz="21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445626" y="367399"/>
        <a:ext cx="7813557" cy="713001"/>
      </dsp:txXfrm>
    </dsp:sp>
    <dsp:sp modelId="{2A7E7F19-2EFF-4B25-A310-CF9BE7310418}">
      <dsp:nvSpPr>
        <dsp:cNvPr id="0" name=""/>
        <dsp:cNvSpPr/>
      </dsp:nvSpPr>
      <dsp:spPr>
        <a:xfrm>
          <a:off x="0" y="278274"/>
          <a:ext cx="891252" cy="89125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07E6C-B20E-4435-BAAD-896CFF69C2C3}">
      <dsp:nvSpPr>
        <dsp:cNvPr id="0" name=""/>
        <dsp:cNvSpPr/>
      </dsp:nvSpPr>
      <dsp:spPr>
        <a:xfrm>
          <a:off x="-1499035" y="-254421"/>
          <a:ext cx="1956644" cy="1956644"/>
        </a:xfrm>
        <a:prstGeom prst="blockArc">
          <a:avLst>
            <a:gd name="adj1" fmla="val 18900000"/>
            <a:gd name="adj2" fmla="val 2700000"/>
            <a:gd name="adj3" fmla="val 110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2858FD-BC73-4FD7-B49F-76DD5353D1EE}">
      <dsp:nvSpPr>
        <dsp:cNvPr id="0" name=""/>
        <dsp:cNvSpPr/>
      </dsp:nvSpPr>
      <dsp:spPr>
        <a:xfrm>
          <a:off x="445626" y="367399"/>
          <a:ext cx="7813557" cy="7130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4596" tIns="53340" rIns="53340" bIns="53340" numCol="1" spcCol="1270" anchor="ctr" anchorCtr="0">
          <a:noAutofit/>
        </a:bodyPr>
        <a:lstStyle/>
        <a:p>
          <a:pPr lvl="0" algn="l" defTabSz="933450">
            <a:lnSpc>
              <a:spcPct val="90000"/>
            </a:lnSpc>
            <a:spcBef>
              <a:spcPct val="0"/>
            </a:spcBef>
            <a:spcAft>
              <a:spcPct val="35000"/>
            </a:spcAft>
          </a:pP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xuất</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giải</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pháp</a:t>
          </a:r>
          <a:endParaRPr lang="en-US" sz="21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445626" y="367399"/>
        <a:ext cx="7813557" cy="713001"/>
      </dsp:txXfrm>
    </dsp:sp>
    <dsp:sp modelId="{2A7E7F19-2EFF-4B25-A310-CF9BE7310418}">
      <dsp:nvSpPr>
        <dsp:cNvPr id="0" name=""/>
        <dsp:cNvSpPr/>
      </dsp:nvSpPr>
      <dsp:spPr>
        <a:xfrm>
          <a:off x="0" y="278274"/>
          <a:ext cx="891252" cy="89125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6C10E4-A490-DB47-80E1-67C61A3DF2D8}">
      <dsp:nvSpPr>
        <dsp:cNvPr id="0" name=""/>
        <dsp:cNvSpPr/>
      </dsp:nvSpPr>
      <dsp:spPr>
        <a:xfrm>
          <a:off x="2847213" y="1811715"/>
          <a:ext cx="167407" cy="179963"/>
        </a:xfrm>
        <a:custGeom>
          <a:avLst/>
          <a:gdLst/>
          <a:ahLst/>
          <a:cxnLst/>
          <a:rect l="0" t="0" r="0" b="0"/>
          <a:pathLst>
            <a:path>
              <a:moveTo>
                <a:pt x="0" y="0"/>
              </a:moveTo>
              <a:lnTo>
                <a:pt x="83703" y="0"/>
              </a:lnTo>
              <a:lnTo>
                <a:pt x="83703" y="179963"/>
              </a:lnTo>
              <a:lnTo>
                <a:pt x="167407" y="179963"/>
              </a:lnTo>
            </a:path>
          </a:pathLst>
        </a:custGeom>
        <a:noFill/>
        <a:ln w="57150" cap="flat" cmpd="sng" algn="ctr">
          <a:solidFill>
            <a:schemeClr val="accent3">
              <a:lumMod val="75000"/>
            </a:schemeClr>
          </a:solidFill>
          <a:prstDash val="solid"/>
        </a:ln>
        <a:effectLst/>
      </dsp:spPr>
      <dsp:style>
        <a:lnRef idx="2">
          <a:scrgbClr r="0" g="0" b="0"/>
        </a:lnRef>
        <a:fillRef idx="0">
          <a:scrgbClr r="0" g="0" b="0"/>
        </a:fillRef>
        <a:effectRef idx="0">
          <a:scrgbClr r="0" g="0" b="0"/>
        </a:effectRef>
        <a:fontRef idx="minor"/>
      </dsp:style>
    </dsp:sp>
    <dsp:sp modelId="{CD89FCE2-6FDF-314B-A9D9-86B39FAD80A0}">
      <dsp:nvSpPr>
        <dsp:cNvPr id="0" name=""/>
        <dsp:cNvSpPr/>
      </dsp:nvSpPr>
      <dsp:spPr>
        <a:xfrm>
          <a:off x="5860547" y="1631752"/>
          <a:ext cx="167407" cy="744978"/>
        </a:xfrm>
        <a:custGeom>
          <a:avLst/>
          <a:gdLst/>
          <a:ahLst/>
          <a:cxnLst/>
          <a:rect l="0" t="0" r="0" b="0"/>
          <a:pathLst>
            <a:path>
              <a:moveTo>
                <a:pt x="0" y="0"/>
              </a:moveTo>
              <a:lnTo>
                <a:pt x="83703" y="0"/>
              </a:lnTo>
              <a:lnTo>
                <a:pt x="83703" y="744978"/>
              </a:lnTo>
              <a:lnTo>
                <a:pt x="167407" y="744978"/>
              </a:lnTo>
            </a:path>
          </a:pathLst>
        </a:custGeom>
        <a:noFill/>
        <a:ln w="57150" cap="flat" cmpd="sng" algn="ctr">
          <a:solidFill>
            <a:schemeClr val="accent5"/>
          </a:solidFill>
          <a:prstDash val="solid"/>
        </a:ln>
        <a:effectLst>
          <a:outerShdw blurRad="40000" dist="23000" dir="5400000" rotWithShape="0">
            <a:srgbClr val="000000">
              <a:alpha val="35000"/>
            </a:srgbClr>
          </a:outerShdw>
        </a:effectLst>
      </dsp:spPr>
      <dsp:style>
        <a:lnRef idx="3">
          <a:schemeClr val="accent5"/>
        </a:lnRef>
        <a:fillRef idx="0">
          <a:schemeClr val="accent5"/>
        </a:fillRef>
        <a:effectRef idx="2">
          <a:schemeClr val="accent5"/>
        </a:effectRef>
        <a:fontRef idx="minor">
          <a:schemeClr val="tx1"/>
        </a:fontRef>
      </dsp:style>
    </dsp:sp>
    <dsp:sp modelId="{558F2380-F8EF-0946-8538-F7264D7B3EAF}">
      <dsp:nvSpPr>
        <dsp:cNvPr id="0" name=""/>
        <dsp:cNvSpPr/>
      </dsp:nvSpPr>
      <dsp:spPr>
        <a:xfrm>
          <a:off x="6864991" y="1971084"/>
          <a:ext cx="167407" cy="91440"/>
        </a:xfrm>
        <a:custGeom>
          <a:avLst/>
          <a:gdLst/>
          <a:ahLst/>
          <a:cxnLst/>
          <a:rect l="0" t="0" r="0" b="0"/>
          <a:pathLst>
            <a:path>
              <a:moveTo>
                <a:pt x="0" y="45720"/>
              </a:moveTo>
              <a:lnTo>
                <a:pt x="167407" y="45720"/>
              </a:lnTo>
            </a:path>
          </a:pathLst>
        </a:custGeom>
        <a:noFill/>
        <a:ln w="57150" cap="flat" cmpd="sng" algn="ctr">
          <a:solidFill>
            <a:schemeClr val="accent1"/>
          </a:solidFill>
          <a:prstDash val="solid"/>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E2A9112C-8433-2D46-BFC8-8DB5455D3F9B}">
      <dsp:nvSpPr>
        <dsp:cNvPr id="0" name=""/>
        <dsp:cNvSpPr/>
      </dsp:nvSpPr>
      <dsp:spPr>
        <a:xfrm>
          <a:off x="5860547" y="1631752"/>
          <a:ext cx="167407" cy="385052"/>
        </a:xfrm>
        <a:custGeom>
          <a:avLst/>
          <a:gdLst/>
          <a:ahLst/>
          <a:cxnLst/>
          <a:rect l="0" t="0" r="0" b="0"/>
          <a:pathLst>
            <a:path>
              <a:moveTo>
                <a:pt x="0" y="0"/>
              </a:moveTo>
              <a:lnTo>
                <a:pt x="83703" y="0"/>
              </a:lnTo>
              <a:lnTo>
                <a:pt x="83703" y="385052"/>
              </a:lnTo>
              <a:lnTo>
                <a:pt x="167407" y="385052"/>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0C06F057-A228-A146-BFA5-A9F803406325}">
      <dsp:nvSpPr>
        <dsp:cNvPr id="0" name=""/>
        <dsp:cNvSpPr/>
      </dsp:nvSpPr>
      <dsp:spPr>
        <a:xfrm>
          <a:off x="5860547" y="1586032"/>
          <a:ext cx="167407" cy="91440"/>
        </a:xfrm>
        <a:custGeom>
          <a:avLst/>
          <a:gdLst/>
          <a:ahLst/>
          <a:cxnLst/>
          <a:rect l="0" t="0" r="0" b="0"/>
          <a:pathLst>
            <a:path>
              <a:moveTo>
                <a:pt x="0" y="45720"/>
              </a:moveTo>
              <a:lnTo>
                <a:pt x="167407" y="45720"/>
              </a:lnTo>
            </a:path>
          </a:pathLst>
        </a:custGeom>
        <a:noFill/>
        <a:ln w="25400" cap="flat" cmpd="sng" algn="ctr">
          <a:solidFill>
            <a:srgbClr val="CC6600"/>
          </a:solidFill>
          <a:prstDash val="solid"/>
        </a:ln>
        <a:effectLst/>
      </dsp:spPr>
      <dsp:style>
        <a:lnRef idx="2">
          <a:scrgbClr r="0" g="0" b="0"/>
        </a:lnRef>
        <a:fillRef idx="0">
          <a:scrgbClr r="0" g="0" b="0"/>
        </a:fillRef>
        <a:effectRef idx="0">
          <a:scrgbClr r="0" g="0" b="0"/>
        </a:effectRef>
        <a:fontRef idx="minor"/>
      </dsp:style>
    </dsp:sp>
    <dsp:sp modelId="{7E156EC2-971E-D64C-A721-99B83CD3FD10}">
      <dsp:nvSpPr>
        <dsp:cNvPr id="0" name=""/>
        <dsp:cNvSpPr/>
      </dsp:nvSpPr>
      <dsp:spPr>
        <a:xfrm>
          <a:off x="5860547" y="1246699"/>
          <a:ext cx="167407" cy="385052"/>
        </a:xfrm>
        <a:custGeom>
          <a:avLst/>
          <a:gdLst/>
          <a:ahLst/>
          <a:cxnLst/>
          <a:rect l="0" t="0" r="0" b="0"/>
          <a:pathLst>
            <a:path>
              <a:moveTo>
                <a:pt x="0" y="385052"/>
              </a:moveTo>
              <a:lnTo>
                <a:pt x="83703" y="385052"/>
              </a:lnTo>
              <a:lnTo>
                <a:pt x="83703" y="0"/>
              </a:lnTo>
              <a:lnTo>
                <a:pt x="167407" y="0"/>
              </a:lnTo>
            </a:path>
          </a:pathLst>
        </a:custGeom>
        <a:noFill/>
        <a:ln w="25400" cap="flat" cmpd="sng" algn="ctr">
          <a:solidFill>
            <a:srgbClr val="CC6600"/>
          </a:solidFill>
          <a:prstDash val="solid"/>
        </a:ln>
        <a:effectLst/>
      </dsp:spPr>
      <dsp:style>
        <a:lnRef idx="2">
          <a:scrgbClr r="0" g="0" b="0"/>
        </a:lnRef>
        <a:fillRef idx="0">
          <a:scrgbClr r="0" g="0" b="0"/>
        </a:fillRef>
        <a:effectRef idx="0">
          <a:scrgbClr r="0" g="0" b="0"/>
        </a:effectRef>
        <a:fontRef idx="minor"/>
      </dsp:style>
    </dsp:sp>
    <dsp:sp modelId="{35871DA1-A048-274B-B084-2AD3C82CBE24}">
      <dsp:nvSpPr>
        <dsp:cNvPr id="0" name=""/>
        <dsp:cNvSpPr/>
      </dsp:nvSpPr>
      <dsp:spPr>
        <a:xfrm>
          <a:off x="5860547" y="886773"/>
          <a:ext cx="167407" cy="744978"/>
        </a:xfrm>
        <a:custGeom>
          <a:avLst/>
          <a:gdLst/>
          <a:ahLst/>
          <a:cxnLst/>
          <a:rect l="0" t="0" r="0" b="0"/>
          <a:pathLst>
            <a:path>
              <a:moveTo>
                <a:pt x="0" y="744978"/>
              </a:moveTo>
              <a:lnTo>
                <a:pt x="83703" y="744978"/>
              </a:lnTo>
              <a:lnTo>
                <a:pt x="83703" y="0"/>
              </a:lnTo>
              <a:lnTo>
                <a:pt x="167407" y="0"/>
              </a:lnTo>
            </a:path>
          </a:pathLst>
        </a:custGeom>
        <a:noFill/>
        <a:ln w="57150" cap="flat" cmpd="sng" algn="ctr">
          <a:solidFill>
            <a:schemeClr val="accent5"/>
          </a:solidFill>
          <a:prstDash val="solid"/>
        </a:ln>
        <a:effectLst>
          <a:outerShdw blurRad="40000" dist="23000" dir="5400000" rotWithShape="0">
            <a:srgbClr val="000000">
              <a:alpha val="35000"/>
            </a:srgbClr>
          </a:outerShdw>
        </a:effectLst>
      </dsp:spPr>
      <dsp:style>
        <a:lnRef idx="3">
          <a:schemeClr val="accent5"/>
        </a:lnRef>
        <a:fillRef idx="0">
          <a:schemeClr val="accent5"/>
        </a:fillRef>
        <a:effectRef idx="2">
          <a:schemeClr val="accent5"/>
        </a:effectRef>
        <a:fontRef idx="minor">
          <a:schemeClr val="tx1"/>
        </a:fontRef>
      </dsp:style>
    </dsp:sp>
    <dsp:sp modelId="{E1DD1BD5-32D1-5148-B10A-DC8CCE0EF766}">
      <dsp:nvSpPr>
        <dsp:cNvPr id="0" name=""/>
        <dsp:cNvSpPr/>
      </dsp:nvSpPr>
      <dsp:spPr>
        <a:xfrm>
          <a:off x="4856102" y="1586031"/>
          <a:ext cx="167407" cy="91440"/>
        </a:xfrm>
        <a:custGeom>
          <a:avLst/>
          <a:gdLst/>
          <a:ahLst/>
          <a:cxnLst/>
          <a:rect l="0" t="0" r="0" b="0"/>
          <a:pathLst>
            <a:path>
              <a:moveTo>
                <a:pt x="0" y="45720"/>
              </a:moveTo>
              <a:lnTo>
                <a:pt x="167407" y="45720"/>
              </a:lnTo>
            </a:path>
          </a:pathLst>
        </a:custGeom>
        <a:noFill/>
        <a:ln w="57150" cap="flat" cmpd="sng" algn="ctr">
          <a:solidFill>
            <a:schemeClr val="accent3">
              <a:lumMod val="75000"/>
            </a:schemeClr>
          </a:solidFill>
          <a:prstDash val="solid"/>
        </a:ln>
        <a:effectLst/>
      </dsp:spPr>
      <dsp:style>
        <a:lnRef idx="2">
          <a:scrgbClr r="0" g="0" b="0"/>
        </a:lnRef>
        <a:fillRef idx="0">
          <a:scrgbClr r="0" g="0" b="0"/>
        </a:fillRef>
        <a:effectRef idx="0">
          <a:scrgbClr r="0" g="0" b="0"/>
        </a:effectRef>
        <a:fontRef idx="minor"/>
      </dsp:style>
    </dsp:sp>
    <dsp:sp modelId="{5BD17A98-FF47-BC4C-85C1-CCE768EABF3B}">
      <dsp:nvSpPr>
        <dsp:cNvPr id="0" name=""/>
        <dsp:cNvSpPr/>
      </dsp:nvSpPr>
      <dsp:spPr>
        <a:xfrm>
          <a:off x="3851657" y="1586031"/>
          <a:ext cx="167407" cy="91440"/>
        </a:xfrm>
        <a:custGeom>
          <a:avLst/>
          <a:gdLst/>
          <a:ahLst/>
          <a:cxnLst/>
          <a:rect l="0" t="0" r="0" b="0"/>
          <a:pathLst>
            <a:path>
              <a:moveTo>
                <a:pt x="0" y="45720"/>
              </a:moveTo>
              <a:lnTo>
                <a:pt x="167407" y="45720"/>
              </a:lnTo>
            </a:path>
          </a:pathLst>
        </a:custGeom>
        <a:noFill/>
        <a:ln w="57150" cap="flat" cmpd="sng" algn="ctr">
          <a:solidFill>
            <a:srgbClr val="CC6600"/>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2A28F893-58D7-4141-836F-41372428B1DE}">
      <dsp:nvSpPr>
        <dsp:cNvPr id="0" name=""/>
        <dsp:cNvSpPr/>
      </dsp:nvSpPr>
      <dsp:spPr>
        <a:xfrm>
          <a:off x="2847213" y="1631751"/>
          <a:ext cx="167407" cy="179963"/>
        </a:xfrm>
        <a:custGeom>
          <a:avLst/>
          <a:gdLst/>
          <a:ahLst/>
          <a:cxnLst/>
          <a:rect l="0" t="0" r="0" b="0"/>
          <a:pathLst>
            <a:path>
              <a:moveTo>
                <a:pt x="0" y="179963"/>
              </a:moveTo>
              <a:lnTo>
                <a:pt x="83703" y="179963"/>
              </a:lnTo>
              <a:lnTo>
                <a:pt x="83703" y="0"/>
              </a:lnTo>
              <a:lnTo>
                <a:pt x="167407" y="0"/>
              </a:lnTo>
            </a:path>
          </a:pathLst>
        </a:custGeom>
        <a:noFill/>
        <a:ln w="57150" cap="flat" cmpd="sng" algn="ctr">
          <a:solidFill>
            <a:srgbClr val="CC6600"/>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FF944DC3-6AA1-674B-9B5F-6D13788031C3}">
      <dsp:nvSpPr>
        <dsp:cNvPr id="0" name=""/>
        <dsp:cNvSpPr/>
      </dsp:nvSpPr>
      <dsp:spPr>
        <a:xfrm>
          <a:off x="1842768" y="1765995"/>
          <a:ext cx="167407" cy="91440"/>
        </a:xfrm>
        <a:custGeom>
          <a:avLst/>
          <a:gdLst/>
          <a:ahLst/>
          <a:cxnLst/>
          <a:rect l="0" t="0" r="0" b="0"/>
          <a:pathLst>
            <a:path>
              <a:moveTo>
                <a:pt x="0" y="45720"/>
              </a:moveTo>
              <a:lnTo>
                <a:pt x="167407" y="45720"/>
              </a:lnTo>
            </a:path>
          </a:pathLst>
        </a:custGeom>
        <a:noFill/>
        <a:ln w="57150" cap="flat" cmpd="sng" algn="ctr">
          <a:solidFill>
            <a:srgbClr val="CC6600"/>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AAB68F20-4FAA-BE4D-9988-54A70EAC87EE}">
      <dsp:nvSpPr>
        <dsp:cNvPr id="0" name=""/>
        <dsp:cNvSpPr/>
      </dsp:nvSpPr>
      <dsp:spPr>
        <a:xfrm>
          <a:off x="838323" y="1765995"/>
          <a:ext cx="167407" cy="91440"/>
        </a:xfrm>
        <a:custGeom>
          <a:avLst/>
          <a:gdLst/>
          <a:ahLst/>
          <a:cxnLst/>
          <a:rect l="0" t="0" r="0" b="0"/>
          <a:pathLst>
            <a:path>
              <a:moveTo>
                <a:pt x="0" y="45720"/>
              </a:moveTo>
              <a:lnTo>
                <a:pt x="167407" y="45720"/>
              </a:lnTo>
            </a:path>
          </a:pathLst>
        </a:custGeom>
        <a:noFill/>
        <a:ln w="57150" cap="flat" cmpd="sng" algn="ctr">
          <a:solidFill>
            <a:srgbClr val="CC6600"/>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C6BCF57A-66EE-E345-9CB1-9538A0E4B849}">
      <dsp:nvSpPr>
        <dsp:cNvPr id="0" name=""/>
        <dsp:cNvSpPr/>
      </dsp:nvSpPr>
      <dsp:spPr>
        <a:xfrm>
          <a:off x="1286" y="1684066"/>
          <a:ext cx="837037" cy="255296"/>
        </a:xfrm>
        <a:prstGeom prst="rect">
          <a:avLst/>
        </a:prstGeom>
        <a:solidFill>
          <a:srgbClr val="CC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err="1">
              <a:latin typeface="Cambria" panose="02040503050406030204" pitchFamily="18" charset="0"/>
            </a:rPr>
            <a:t>Tái</a:t>
          </a:r>
          <a:r>
            <a:rPr lang="en-US" sz="1200" b="1" kern="1200" dirty="0">
              <a:latin typeface="Cambria" panose="02040503050406030204" pitchFamily="18" charset="0"/>
            </a:rPr>
            <a:t> </a:t>
          </a:r>
          <a:r>
            <a:rPr lang="en-US" sz="1200" b="1" kern="1200" dirty="0" err="1">
              <a:latin typeface="Cambria" panose="02040503050406030204" pitchFamily="18" charset="0"/>
            </a:rPr>
            <a:t>chế</a:t>
          </a:r>
          <a:r>
            <a:rPr lang="en-US" sz="1200" b="1" kern="1200" dirty="0">
              <a:latin typeface="Cambria" panose="02040503050406030204" pitchFamily="18" charset="0"/>
            </a:rPr>
            <a:t> </a:t>
          </a:r>
          <a:r>
            <a:rPr lang="en-US" sz="1200" b="1" kern="1200" dirty="0" err="1">
              <a:latin typeface="Cambria" panose="02040503050406030204" pitchFamily="18" charset="0"/>
            </a:rPr>
            <a:t>và</a:t>
          </a:r>
          <a:r>
            <a:rPr lang="en-US" sz="1200" b="1" kern="1200" dirty="0">
              <a:latin typeface="Cambria" panose="02040503050406030204" pitchFamily="18" charset="0"/>
            </a:rPr>
            <a:t> </a:t>
          </a:r>
          <a:r>
            <a:rPr lang="en-US" sz="1200" b="1" kern="1200" dirty="0" err="1">
              <a:latin typeface="Cambria" panose="02040503050406030204" pitchFamily="18" charset="0"/>
            </a:rPr>
            <a:t>Sản</a:t>
          </a:r>
          <a:r>
            <a:rPr lang="en-US" sz="1200" b="1" kern="1200" dirty="0">
              <a:latin typeface="Cambria" panose="02040503050406030204" pitchFamily="18" charset="0"/>
            </a:rPr>
            <a:t> </a:t>
          </a:r>
          <a:r>
            <a:rPr lang="en-US" sz="1200" b="1" kern="1200" dirty="0" err="1">
              <a:latin typeface="Cambria" panose="02040503050406030204" pitchFamily="18" charset="0"/>
            </a:rPr>
            <a:t>xuất</a:t>
          </a:r>
          <a:endParaRPr lang="en-US" sz="1200" b="1" kern="1200" dirty="0">
            <a:latin typeface="Cambria" panose="02040503050406030204" pitchFamily="18" charset="0"/>
          </a:endParaRPr>
        </a:p>
      </dsp:txBody>
      <dsp:txXfrm>
        <a:off x="1286" y="1684066"/>
        <a:ext cx="837037" cy="255296"/>
      </dsp:txXfrm>
    </dsp:sp>
    <dsp:sp modelId="{FB9CA22E-186B-FC4B-9837-2F632B93956B}">
      <dsp:nvSpPr>
        <dsp:cNvPr id="0" name=""/>
        <dsp:cNvSpPr/>
      </dsp:nvSpPr>
      <dsp:spPr>
        <a:xfrm>
          <a:off x="1005731" y="1684066"/>
          <a:ext cx="837037" cy="255296"/>
        </a:xfrm>
        <a:prstGeom prst="rect">
          <a:avLst/>
        </a:prstGeom>
        <a:solidFill>
          <a:srgbClr val="CC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err="1">
              <a:latin typeface="Cambria" panose="02040503050406030204" pitchFamily="18" charset="0"/>
            </a:rPr>
            <a:t>Tiêu</a:t>
          </a:r>
          <a:r>
            <a:rPr lang="en-US" sz="1200" b="1" kern="1200" dirty="0">
              <a:latin typeface="Cambria" panose="02040503050406030204" pitchFamily="18" charset="0"/>
            </a:rPr>
            <a:t> </a:t>
          </a:r>
          <a:r>
            <a:rPr lang="en-US" sz="1200" b="1" kern="1200" dirty="0" err="1">
              <a:latin typeface="Cambria" panose="02040503050406030204" pitchFamily="18" charset="0"/>
            </a:rPr>
            <a:t>dùng</a:t>
          </a:r>
          <a:endParaRPr lang="en-US" sz="1200" b="1" kern="1200" dirty="0">
            <a:latin typeface="Cambria" panose="02040503050406030204" pitchFamily="18" charset="0"/>
          </a:endParaRPr>
        </a:p>
      </dsp:txBody>
      <dsp:txXfrm>
        <a:off x="1005731" y="1684066"/>
        <a:ext cx="837037" cy="255296"/>
      </dsp:txXfrm>
    </dsp:sp>
    <dsp:sp modelId="{996BFD57-44E6-AE42-9841-96B334295A34}">
      <dsp:nvSpPr>
        <dsp:cNvPr id="0" name=""/>
        <dsp:cNvSpPr/>
      </dsp:nvSpPr>
      <dsp:spPr>
        <a:xfrm>
          <a:off x="2010175" y="1684066"/>
          <a:ext cx="837037" cy="255296"/>
        </a:xfrm>
        <a:prstGeom prst="rect">
          <a:avLst/>
        </a:prstGeom>
        <a:solidFill>
          <a:srgbClr val="CC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err="1">
              <a:latin typeface="Cambria" panose="02040503050406030204" pitchFamily="18" charset="0"/>
            </a:rPr>
            <a:t>Chất</a:t>
          </a:r>
          <a:r>
            <a:rPr lang="en-US" sz="1200" b="1" kern="1200" dirty="0">
              <a:latin typeface="Cambria" panose="02040503050406030204" pitchFamily="18" charset="0"/>
            </a:rPr>
            <a:t> </a:t>
          </a:r>
          <a:r>
            <a:rPr lang="en-US" sz="1200" b="1" kern="1200" dirty="0" err="1">
              <a:latin typeface="Cambria" panose="02040503050406030204" pitchFamily="18" charset="0"/>
            </a:rPr>
            <a:t>thải</a:t>
          </a:r>
          <a:endParaRPr lang="en-US" sz="1200" b="1" kern="1200" dirty="0">
            <a:latin typeface="Cambria" panose="02040503050406030204" pitchFamily="18" charset="0"/>
          </a:endParaRPr>
        </a:p>
      </dsp:txBody>
      <dsp:txXfrm>
        <a:off x="2010175" y="1684066"/>
        <a:ext cx="837037" cy="255296"/>
      </dsp:txXfrm>
    </dsp:sp>
    <dsp:sp modelId="{A9DB8621-EA37-0747-B791-26F4382F3212}">
      <dsp:nvSpPr>
        <dsp:cNvPr id="0" name=""/>
        <dsp:cNvSpPr/>
      </dsp:nvSpPr>
      <dsp:spPr>
        <a:xfrm>
          <a:off x="3014620" y="1504103"/>
          <a:ext cx="837037" cy="255296"/>
        </a:xfrm>
        <a:prstGeom prst="rect">
          <a:avLst/>
        </a:prstGeom>
        <a:solidFill>
          <a:srgbClr val="CC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err="1">
              <a:latin typeface="Cambria" panose="02040503050406030204" pitchFamily="18" charset="0"/>
            </a:rPr>
            <a:t>Thải</a:t>
          </a:r>
          <a:r>
            <a:rPr lang="en-US" sz="1200" b="1" kern="1200" dirty="0">
              <a:latin typeface="Cambria" panose="02040503050406030204" pitchFamily="18" charset="0"/>
            </a:rPr>
            <a:t> </a:t>
          </a:r>
          <a:r>
            <a:rPr lang="en-US" sz="1200" b="1" kern="1200" dirty="0" err="1">
              <a:latin typeface="Cambria" panose="02040503050406030204" pitchFamily="18" charset="0"/>
            </a:rPr>
            <a:t>bỏ</a:t>
          </a:r>
          <a:endParaRPr lang="en-US" sz="1200" b="1" kern="1200" dirty="0">
            <a:latin typeface="Cambria" panose="02040503050406030204" pitchFamily="18" charset="0"/>
          </a:endParaRPr>
        </a:p>
      </dsp:txBody>
      <dsp:txXfrm>
        <a:off x="3014620" y="1504103"/>
        <a:ext cx="837037" cy="255296"/>
      </dsp:txXfrm>
    </dsp:sp>
    <dsp:sp modelId="{C944E632-BBB7-3846-9122-C88E75C8F0A2}">
      <dsp:nvSpPr>
        <dsp:cNvPr id="0" name=""/>
        <dsp:cNvSpPr/>
      </dsp:nvSpPr>
      <dsp:spPr>
        <a:xfrm>
          <a:off x="4019065" y="1504103"/>
          <a:ext cx="837037" cy="255296"/>
        </a:xfrm>
        <a:prstGeom prst="rect">
          <a:avLst/>
        </a:prstGeom>
        <a:solidFill>
          <a:srgbClr val="CC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a:latin typeface="Cambria" panose="02040503050406030204" pitchFamily="18" charset="0"/>
            </a:rPr>
            <a:t>Thu </a:t>
          </a:r>
          <a:r>
            <a:rPr lang="en-US" sz="1200" b="1" kern="1200" dirty="0" err="1">
              <a:latin typeface="Cambria" panose="02040503050406030204" pitchFamily="18" charset="0"/>
            </a:rPr>
            <a:t>gom</a:t>
          </a:r>
          <a:endParaRPr lang="en-US" sz="1200" b="1" kern="1200" dirty="0">
            <a:latin typeface="Cambria" panose="02040503050406030204" pitchFamily="18" charset="0"/>
          </a:endParaRPr>
        </a:p>
      </dsp:txBody>
      <dsp:txXfrm>
        <a:off x="4019065" y="1504103"/>
        <a:ext cx="837037" cy="255296"/>
      </dsp:txXfrm>
    </dsp:sp>
    <dsp:sp modelId="{666F6222-396E-B24B-BE8B-77F5C9717BE4}">
      <dsp:nvSpPr>
        <dsp:cNvPr id="0" name=""/>
        <dsp:cNvSpPr/>
      </dsp:nvSpPr>
      <dsp:spPr>
        <a:xfrm>
          <a:off x="5023509" y="1504103"/>
          <a:ext cx="837037" cy="255296"/>
        </a:xfrm>
        <a:prstGeom prst="rect">
          <a:avLst/>
        </a:prstGeom>
        <a:solidFill>
          <a:srgbClr val="CC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err="1">
              <a:latin typeface="Cambria" panose="02040503050406030204" pitchFamily="18" charset="0"/>
            </a:rPr>
            <a:t>Vận</a:t>
          </a:r>
          <a:r>
            <a:rPr lang="en-US" sz="1200" b="1" kern="1200" dirty="0">
              <a:latin typeface="Cambria" panose="02040503050406030204" pitchFamily="18" charset="0"/>
            </a:rPr>
            <a:t> </a:t>
          </a:r>
          <a:r>
            <a:rPr lang="en-US" sz="1200" b="1" kern="1200" dirty="0" err="1">
              <a:latin typeface="Cambria" panose="02040503050406030204" pitchFamily="18" charset="0"/>
            </a:rPr>
            <a:t>chuyển</a:t>
          </a:r>
          <a:endParaRPr lang="en-US" sz="1200" b="1" kern="1200" dirty="0">
            <a:latin typeface="Cambria" panose="02040503050406030204" pitchFamily="18" charset="0"/>
          </a:endParaRPr>
        </a:p>
      </dsp:txBody>
      <dsp:txXfrm>
        <a:off x="5023509" y="1504103"/>
        <a:ext cx="837037" cy="255296"/>
      </dsp:txXfrm>
    </dsp:sp>
    <dsp:sp modelId="{B8036651-6FE5-7644-A479-D4B0317784B0}">
      <dsp:nvSpPr>
        <dsp:cNvPr id="0" name=""/>
        <dsp:cNvSpPr/>
      </dsp:nvSpPr>
      <dsp:spPr>
        <a:xfrm>
          <a:off x="6027954" y="759125"/>
          <a:ext cx="837037" cy="255296"/>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err="1">
              <a:latin typeface="Cambria" panose="02040503050406030204" pitchFamily="18" charset="0"/>
            </a:rPr>
            <a:t>Chôn</a:t>
          </a:r>
          <a:r>
            <a:rPr lang="en-US" sz="1200" b="1" kern="1200" dirty="0">
              <a:latin typeface="Cambria" panose="02040503050406030204" pitchFamily="18" charset="0"/>
            </a:rPr>
            <a:t> </a:t>
          </a:r>
          <a:r>
            <a:rPr lang="en-US" sz="1200" b="1" kern="1200" dirty="0" err="1">
              <a:latin typeface="Cambria" panose="02040503050406030204" pitchFamily="18" charset="0"/>
            </a:rPr>
            <a:t>lấp</a:t>
          </a:r>
          <a:endParaRPr lang="en-US" sz="1200" b="1" kern="1200" dirty="0">
            <a:latin typeface="Cambria" panose="02040503050406030204" pitchFamily="18" charset="0"/>
          </a:endParaRPr>
        </a:p>
      </dsp:txBody>
      <dsp:txXfrm>
        <a:off x="6027954" y="759125"/>
        <a:ext cx="837037" cy="255296"/>
      </dsp:txXfrm>
    </dsp:sp>
    <dsp:sp modelId="{9AAC004F-2C44-BB4A-9F7A-0CE3B018B371}">
      <dsp:nvSpPr>
        <dsp:cNvPr id="0" name=""/>
        <dsp:cNvSpPr/>
      </dsp:nvSpPr>
      <dsp:spPr>
        <a:xfrm>
          <a:off x="6027954" y="1119051"/>
          <a:ext cx="837037" cy="255296"/>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err="1">
              <a:latin typeface="Cambria" panose="02040503050406030204" pitchFamily="18" charset="0"/>
            </a:rPr>
            <a:t>Lò</a:t>
          </a:r>
          <a:r>
            <a:rPr lang="en-US" sz="1200" b="1" kern="1200" dirty="0">
              <a:latin typeface="Cambria" panose="02040503050406030204" pitchFamily="18" charset="0"/>
            </a:rPr>
            <a:t> </a:t>
          </a:r>
          <a:r>
            <a:rPr lang="en-US" sz="1200" b="1" kern="1200" dirty="0" err="1">
              <a:latin typeface="Cambria" panose="02040503050406030204" pitchFamily="18" charset="0"/>
            </a:rPr>
            <a:t>đốt</a:t>
          </a:r>
          <a:endParaRPr lang="en-US" sz="1200" b="1" kern="1200" dirty="0">
            <a:latin typeface="Cambria" panose="02040503050406030204" pitchFamily="18" charset="0"/>
          </a:endParaRPr>
        </a:p>
      </dsp:txBody>
      <dsp:txXfrm>
        <a:off x="6027954" y="1119051"/>
        <a:ext cx="837037" cy="255296"/>
      </dsp:txXfrm>
    </dsp:sp>
    <dsp:sp modelId="{D18CE845-38A3-B143-B073-73389EE66DEB}">
      <dsp:nvSpPr>
        <dsp:cNvPr id="0" name=""/>
        <dsp:cNvSpPr/>
      </dsp:nvSpPr>
      <dsp:spPr>
        <a:xfrm>
          <a:off x="6027954" y="1478977"/>
          <a:ext cx="837037" cy="305548"/>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err="1">
              <a:latin typeface="Cambria" panose="02040503050406030204" pitchFamily="18" charset="0"/>
            </a:rPr>
            <a:t>Làm</a:t>
          </a:r>
          <a:r>
            <a:rPr lang="en-US" sz="1200" b="1" kern="1200" dirty="0">
              <a:latin typeface="Cambria" panose="02040503050406030204" pitchFamily="18" charset="0"/>
            </a:rPr>
            <a:t> </a:t>
          </a:r>
          <a:r>
            <a:rPr lang="en-US" sz="1200" b="1" kern="1200" dirty="0" err="1">
              <a:latin typeface="Cambria" panose="02040503050406030204" pitchFamily="18" charset="0"/>
            </a:rPr>
            <a:t>phân</a:t>
          </a:r>
          <a:r>
            <a:rPr lang="en-US" sz="1200" b="1" kern="1200" dirty="0">
              <a:latin typeface="Cambria" panose="02040503050406030204" pitchFamily="18" charset="0"/>
            </a:rPr>
            <a:t> Compost</a:t>
          </a:r>
        </a:p>
      </dsp:txBody>
      <dsp:txXfrm>
        <a:off x="6027954" y="1478977"/>
        <a:ext cx="837037" cy="305548"/>
      </dsp:txXfrm>
    </dsp:sp>
    <dsp:sp modelId="{8715F60D-AA6E-DF41-BF1A-427A52120097}">
      <dsp:nvSpPr>
        <dsp:cNvPr id="0" name=""/>
        <dsp:cNvSpPr/>
      </dsp:nvSpPr>
      <dsp:spPr>
        <a:xfrm>
          <a:off x="6027954" y="1889156"/>
          <a:ext cx="837037" cy="255296"/>
        </a:xfrm>
        <a:prstGeom prst="rect">
          <a:avLst/>
        </a:prstGeom>
        <a:solidFill>
          <a:srgbClr val="993300"/>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7620" tIns="7620" rIns="7620" bIns="7620" numCol="1" spcCol="1270" rtlCol="0" anchor="ctr" anchorCtr="0">
          <a:noAutofit/>
        </a:bodyPr>
        <a:lstStyle/>
        <a:p>
          <a:pPr marL="0" lvl="0" algn="ctr" defTabSz="914400" rtl="0" eaLnBrk="1" latinLnBrk="0" hangingPunct="1">
            <a:lnSpc>
              <a:spcPct val="90000"/>
            </a:lnSpc>
            <a:spcBef>
              <a:spcPct val="0"/>
            </a:spcBef>
            <a:spcAft>
              <a:spcPct val="35000"/>
            </a:spcAft>
          </a:pPr>
          <a:r>
            <a:rPr lang="en-US" sz="1200" b="1" kern="1200" dirty="0" err="1">
              <a:solidFill>
                <a:schemeClr val="bg1"/>
              </a:solidFill>
              <a:latin typeface="Cambria" panose="02040503050406030204" pitchFamily="18" charset="0"/>
              <a:ea typeface="+mn-ea"/>
              <a:cs typeface="+mn-cs"/>
            </a:rPr>
            <a:t>Tái</a:t>
          </a:r>
          <a:r>
            <a:rPr lang="en-US" sz="1200" b="1" kern="1200" dirty="0">
              <a:solidFill>
                <a:schemeClr val="bg1"/>
              </a:solidFill>
              <a:latin typeface="Cambria" panose="02040503050406030204" pitchFamily="18" charset="0"/>
              <a:ea typeface="+mn-ea"/>
              <a:cs typeface="+mn-cs"/>
            </a:rPr>
            <a:t> </a:t>
          </a:r>
          <a:r>
            <a:rPr lang="en-US" sz="1200" b="1" kern="1200" dirty="0" err="1">
              <a:solidFill>
                <a:schemeClr val="bg1"/>
              </a:solidFill>
              <a:latin typeface="Cambria" panose="02040503050406030204" pitchFamily="18" charset="0"/>
              <a:ea typeface="+mn-ea"/>
              <a:cs typeface="+mn-cs"/>
            </a:rPr>
            <a:t>chế</a:t>
          </a:r>
          <a:endParaRPr lang="en-US" sz="1200" b="1" kern="1200" dirty="0">
            <a:solidFill>
              <a:schemeClr val="bg1"/>
            </a:solidFill>
            <a:latin typeface="Cambria" panose="02040503050406030204" pitchFamily="18" charset="0"/>
            <a:ea typeface="+mn-ea"/>
            <a:cs typeface="+mn-cs"/>
          </a:endParaRPr>
        </a:p>
      </dsp:txBody>
      <dsp:txXfrm>
        <a:off x="6027954" y="1889156"/>
        <a:ext cx="837037" cy="255296"/>
      </dsp:txXfrm>
    </dsp:sp>
    <dsp:sp modelId="{6FED6BE3-8648-0A49-BA1D-8D8FCA42EBF8}">
      <dsp:nvSpPr>
        <dsp:cNvPr id="0" name=""/>
        <dsp:cNvSpPr/>
      </dsp:nvSpPr>
      <dsp:spPr>
        <a:xfrm>
          <a:off x="7032399" y="1874468"/>
          <a:ext cx="882053" cy="284670"/>
        </a:xfrm>
        <a:prstGeom prst="rect">
          <a:avLst/>
        </a:prstGeom>
        <a:solidFill>
          <a:srgbClr val="993300"/>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7620" tIns="7620" rIns="7620" bIns="7620" numCol="1" spcCol="1270" rtlCol="0" anchor="ctr" anchorCtr="0">
          <a:noAutofit/>
        </a:bodyPr>
        <a:lstStyle/>
        <a:p>
          <a:pPr marL="0" lvl="0" indent="0" algn="ctr" defTabSz="533400">
            <a:lnSpc>
              <a:spcPct val="90000"/>
            </a:lnSpc>
            <a:spcBef>
              <a:spcPct val="0"/>
            </a:spcBef>
            <a:spcAft>
              <a:spcPct val="35000"/>
            </a:spcAft>
            <a:buNone/>
          </a:pPr>
          <a:r>
            <a:rPr lang="en-US" sz="1200" b="1" kern="1200" dirty="0" err="1">
              <a:solidFill>
                <a:schemeClr val="lt1"/>
              </a:solidFill>
              <a:latin typeface="Cambria" panose="02040503050406030204" pitchFamily="18" charset="0"/>
              <a:ea typeface="+mn-ea"/>
              <a:cs typeface="+mn-cs"/>
            </a:rPr>
            <a:t>Chuyển</a:t>
          </a:r>
          <a:r>
            <a:rPr lang="en-US" sz="1200" b="1" kern="1200" dirty="0">
              <a:solidFill>
                <a:prstClr val="white"/>
              </a:solidFill>
              <a:latin typeface="Cambria" panose="02040503050406030204" pitchFamily="18" charset="0"/>
              <a:ea typeface="+mn-ea"/>
              <a:cs typeface="+mn-cs"/>
            </a:rPr>
            <a:t> </a:t>
          </a:r>
          <a:r>
            <a:rPr lang="en-US" sz="1200" b="1" kern="1200" dirty="0" err="1">
              <a:solidFill>
                <a:prstClr val="white"/>
              </a:solidFill>
              <a:latin typeface="Cambria" panose="02040503050406030204" pitchFamily="18" charset="0"/>
              <a:ea typeface="+mn-ea"/>
              <a:cs typeface="+mn-cs"/>
            </a:rPr>
            <a:t>đổi</a:t>
          </a:r>
          <a:endParaRPr lang="en-US" sz="1200" b="1" kern="1200" dirty="0">
            <a:solidFill>
              <a:prstClr val="white"/>
            </a:solidFill>
            <a:latin typeface="Cambria" panose="02040503050406030204" pitchFamily="18" charset="0"/>
            <a:ea typeface="+mn-ea"/>
            <a:cs typeface="+mn-cs"/>
          </a:endParaRPr>
        </a:p>
      </dsp:txBody>
      <dsp:txXfrm>
        <a:off x="7032399" y="1874468"/>
        <a:ext cx="882053" cy="284670"/>
      </dsp:txXfrm>
    </dsp:sp>
    <dsp:sp modelId="{CC135AF3-7C7A-3545-A4BC-174BD7D49093}">
      <dsp:nvSpPr>
        <dsp:cNvPr id="0" name=""/>
        <dsp:cNvSpPr/>
      </dsp:nvSpPr>
      <dsp:spPr>
        <a:xfrm>
          <a:off x="6027954" y="2249082"/>
          <a:ext cx="837037" cy="255296"/>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err="1">
              <a:latin typeface="Cambria" panose="02040503050406030204" pitchFamily="18" charset="0"/>
            </a:rPr>
            <a:t>Điện</a:t>
          </a:r>
          <a:r>
            <a:rPr lang="en-US" sz="1200" b="1" kern="1200" dirty="0">
              <a:latin typeface="Cambria" panose="02040503050406030204" pitchFamily="18" charset="0"/>
            </a:rPr>
            <a:t> </a:t>
          </a:r>
          <a:r>
            <a:rPr lang="en-US" sz="1200" b="1" kern="1200" dirty="0" err="1">
              <a:latin typeface="Cambria" panose="02040503050406030204" pitchFamily="18" charset="0"/>
            </a:rPr>
            <a:t>rác</a:t>
          </a:r>
          <a:endParaRPr lang="en-US" sz="1200" b="1" kern="1200" dirty="0">
            <a:latin typeface="Cambria" panose="02040503050406030204" pitchFamily="18" charset="0"/>
          </a:endParaRPr>
        </a:p>
      </dsp:txBody>
      <dsp:txXfrm>
        <a:off x="6027954" y="2249082"/>
        <a:ext cx="837037" cy="255296"/>
      </dsp:txXfrm>
    </dsp:sp>
    <dsp:sp modelId="{8545C627-1D5F-144A-BF39-F831A0F595B7}">
      <dsp:nvSpPr>
        <dsp:cNvPr id="0" name=""/>
        <dsp:cNvSpPr/>
      </dsp:nvSpPr>
      <dsp:spPr>
        <a:xfrm>
          <a:off x="3014620" y="1864029"/>
          <a:ext cx="837037" cy="255296"/>
        </a:xfrm>
        <a:prstGeom prst="rect">
          <a:avLst/>
        </a:prstGeom>
        <a:solidFill>
          <a:srgbClr val="99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err="1">
              <a:latin typeface="Cambria" panose="02040503050406030204" pitchFamily="18" charset="0"/>
            </a:rPr>
            <a:t>Tái</a:t>
          </a:r>
          <a:r>
            <a:rPr lang="en-US" sz="1200" b="1" kern="1200" dirty="0">
              <a:latin typeface="Cambria" panose="02040503050406030204" pitchFamily="18" charset="0"/>
            </a:rPr>
            <a:t> </a:t>
          </a:r>
          <a:r>
            <a:rPr lang="en-US" sz="1200" b="1" kern="1200" dirty="0" err="1">
              <a:latin typeface="Cambria" panose="02040503050406030204" pitchFamily="18" charset="0"/>
            </a:rPr>
            <a:t>sử</a:t>
          </a:r>
          <a:r>
            <a:rPr lang="en-US" sz="1200" b="1" kern="1200" dirty="0">
              <a:latin typeface="Cambria" panose="02040503050406030204" pitchFamily="18" charset="0"/>
            </a:rPr>
            <a:t> </a:t>
          </a:r>
          <a:r>
            <a:rPr lang="en-US" sz="1200" b="1" kern="1200" dirty="0" err="1">
              <a:latin typeface="Cambria" panose="02040503050406030204" pitchFamily="18" charset="0"/>
            </a:rPr>
            <a:t>dụng</a:t>
          </a:r>
          <a:endParaRPr lang="en-US" sz="1200" b="1" kern="1200" dirty="0">
            <a:latin typeface="Cambria" panose="02040503050406030204" pitchFamily="18" charset="0"/>
          </a:endParaRPr>
        </a:p>
      </dsp:txBody>
      <dsp:txXfrm>
        <a:off x="3014620" y="1864029"/>
        <a:ext cx="837037" cy="2552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07E6C-B20E-4435-BAAD-896CFF69C2C3}">
      <dsp:nvSpPr>
        <dsp:cNvPr id="0" name=""/>
        <dsp:cNvSpPr/>
      </dsp:nvSpPr>
      <dsp:spPr>
        <a:xfrm>
          <a:off x="-1499034" y="-254421"/>
          <a:ext cx="1956643" cy="1956643"/>
        </a:xfrm>
        <a:prstGeom prst="blockArc">
          <a:avLst>
            <a:gd name="adj1" fmla="val 18900000"/>
            <a:gd name="adj2" fmla="val 2700000"/>
            <a:gd name="adj3" fmla="val 110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2858FD-BC73-4FD7-B49F-76DD5353D1EE}">
      <dsp:nvSpPr>
        <dsp:cNvPr id="0" name=""/>
        <dsp:cNvSpPr/>
      </dsp:nvSpPr>
      <dsp:spPr>
        <a:xfrm>
          <a:off x="445625" y="367399"/>
          <a:ext cx="7813558" cy="713001"/>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4596" tIns="53340" rIns="53340" bIns="53340" numCol="1" spcCol="1270" anchor="ctr" anchorCtr="0">
          <a:noAutofit/>
        </a:bodyPr>
        <a:lstStyle/>
        <a:p>
          <a:pPr lvl="0" algn="just" defTabSz="933450">
            <a:lnSpc>
              <a:spcPct val="90000"/>
            </a:lnSpc>
            <a:spcBef>
              <a:spcPct val="0"/>
            </a:spcBef>
            <a:spcAft>
              <a:spcPct val="35000"/>
            </a:spcAft>
          </a:pP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Thực</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trạng</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sử</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dụng</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và</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thải</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bỏ</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túi</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nylon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khó</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phân</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hủy</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sản</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phẩm</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nhựa</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dùng</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lần</a:t>
          </a:r>
          <a:endParaRPr lang="en-US" sz="21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445625" y="367399"/>
        <a:ext cx="7813558" cy="713001"/>
      </dsp:txXfrm>
    </dsp:sp>
    <dsp:sp modelId="{2A7E7F19-2EFF-4B25-A310-CF9BE7310418}">
      <dsp:nvSpPr>
        <dsp:cNvPr id="0" name=""/>
        <dsp:cNvSpPr/>
      </dsp:nvSpPr>
      <dsp:spPr>
        <a:xfrm>
          <a:off x="0" y="278274"/>
          <a:ext cx="891251" cy="89125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07E6C-B20E-4435-BAAD-896CFF69C2C3}">
      <dsp:nvSpPr>
        <dsp:cNvPr id="0" name=""/>
        <dsp:cNvSpPr/>
      </dsp:nvSpPr>
      <dsp:spPr>
        <a:xfrm>
          <a:off x="-1499035" y="-254421"/>
          <a:ext cx="1956644" cy="1956644"/>
        </a:xfrm>
        <a:prstGeom prst="blockArc">
          <a:avLst>
            <a:gd name="adj1" fmla="val 18900000"/>
            <a:gd name="adj2" fmla="val 2700000"/>
            <a:gd name="adj3" fmla="val 110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2858FD-BC73-4FD7-B49F-76DD5353D1EE}">
      <dsp:nvSpPr>
        <dsp:cNvPr id="0" name=""/>
        <dsp:cNvSpPr/>
      </dsp:nvSpPr>
      <dsp:spPr>
        <a:xfrm>
          <a:off x="445626" y="367399"/>
          <a:ext cx="7813557" cy="7130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4596" tIns="53340" rIns="53340" bIns="53340" numCol="1" spcCol="1270" anchor="ctr" anchorCtr="0">
          <a:noAutofit/>
        </a:bodyPr>
        <a:lstStyle/>
        <a:p>
          <a:pPr lvl="0" algn="l" defTabSz="933450">
            <a:lnSpc>
              <a:spcPct val="90000"/>
            </a:lnSpc>
            <a:spcBef>
              <a:spcPct val="0"/>
            </a:spcBef>
            <a:spcAft>
              <a:spcPct val="35000"/>
            </a:spcAft>
          </a:pP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Thực</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trạng</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giảm</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thiểu</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loại</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bỏ</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sử</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dụng</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túi</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nylon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khó</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phân</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hủy</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sản</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phẩm</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nhựa</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dùng</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một</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lần</a:t>
          </a:r>
          <a:endParaRPr lang="en-US" sz="2100" b="1" kern="1200" dirty="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endParaRPr>
        </a:p>
      </dsp:txBody>
      <dsp:txXfrm>
        <a:off x="445626" y="367399"/>
        <a:ext cx="7813557" cy="713001"/>
      </dsp:txXfrm>
    </dsp:sp>
    <dsp:sp modelId="{2A7E7F19-2EFF-4B25-A310-CF9BE7310418}">
      <dsp:nvSpPr>
        <dsp:cNvPr id="0" name=""/>
        <dsp:cNvSpPr/>
      </dsp:nvSpPr>
      <dsp:spPr>
        <a:xfrm>
          <a:off x="0" y="278274"/>
          <a:ext cx="891252" cy="89125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07E6C-B20E-4435-BAAD-896CFF69C2C3}">
      <dsp:nvSpPr>
        <dsp:cNvPr id="0" name=""/>
        <dsp:cNvSpPr/>
      </dsp:nvSpPr>
      <dsp:spPr>
        <a:xfrm>
          <a:off x="-1499035" y="-254421"/>
          <a:ext cx="1956644" cy="1956644"/>
        </a:xfrm>
        <a:prstGeom prst="blockArc">
          <a:avLst>
            <a:gd name="adj1" fmla="val 18900000"/>
            <a:gd name="adj2" fmla="val 2700000"/>
            <a:gd name="adj3" fmla="val 110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2858FD-BC73-4FD7-B49F-76DD5353D1EE}">
      <dsp:nvSpPr>
        <dsp:cNvPr id="0" name=""/>
        <dsp:cNvSpPr/>
      </dsp:nvSpPr>
      <dsp:spPr>
        <a:xfrm>
          <a:off x="445626" y="367399"/>
          <a:ext cx="7813557" cy="7130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4596" tIns="53340" rIns="53340" bIns="53340" numCol="1" spcCol="1270" anchor="ctr" anchorCtr="0">
          <a:noAutofit/>
        </a:bodyPr>
        <a:lstStyle/>
        <a:p>
          <a:pPr lvl="0" algn="l" defTabSz="933450">
            <a:lnSpc>
              <a:spcPct val="90000"/>
            </a:lnSpc>
            <a:spcBef>
              <a:spcPct val="0"/>
            </a:spcBef>
            <a:spcAft>
              <a:spcPct val="35000"/>
            </a:spcAft>
          </a:pP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Đề</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xuất</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giải</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pháp</a:t>
          </a:r>
          <a:endParaRPr lang="en-US" sz="2100" b="1" kern="1200" dirty="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endParaRPr>
        </a:p>
      </dsp:txBody>
      <dsp:txXfrm>
        <a:off x="445626" y="367399"/>
        <a:ext cx="7813557" cy="713001"/>
      </dsp:txXfrm>
    </dsp:sp>
    <dsp:sp modelId="{2A7E7F19-2EFF-4B25-A310-CF9BE7310418}">
      <dsp:nvSpPr>
        <dsp:cNvPr id="0" name=""/>
        <dsp:cNvSpPr/>
      </dsp:nvSpPr>
      <dsp:spPr>
        <a:xfrm>
          <a:off x="0" y="278274"/>
          <a:ext cx="891252" cy="89125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07E6C-B20E-4435-BAAD-896CFF69C2C3}">
      <dsp:nvSpPr>
        <dsp:cNvPr id="0" name=""/>
        <dsp:cNvSpPr/>
      </dsp:nvSpPr>
      <dsp:spPr>
        <a:xfrm>
          <a:off x="-1499034" y="-254421"/>
          <a:ext cx="1956643" cy="1956643"/>
        </a:xfrm>
        <a:prstGeom prst="blockArc">
          <a:avLst>
            <a:gd name="adj1" fmla="val 18900000"/>
            <a:gd name="adj2" fmla="val 2700000"/>
            <a:gd name="adj3" fmla="val 110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2858FD-BC73-4FD7-B49F-76DD5353D1EE}">
      <dsp:nvSpPr>
        <dsp:cNvPr id="0" name=""/>
        <dsp:cNvSpPr/>
      </dsp:nvSpPr>
      <dsp:spPr>
        <a:xfrm>
          <a:off x="445625" y="367399"/>
          <a:ext cx="7813558" cy="713001"/>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4596" tIns="53340" rIns="53340" bIns="53340" numCol="1" spcCol="1270" anchor="ctr" anchorCtr="0">
          <a:noAutofit/>
        </a:bodyPr>
        <a:lstStyle/>
        <a:p>
          <a:pPr lvl="0" algn="just" defTabSz="933450">
            <a:lnSpc>
              <a:spcPct val="90000"/>
            </a:lnSpc>
            <a:spcBef>
              <a:spcPct val="0"/>
            </a:spcBef>
            <a:spcAft>
              <a:spcPct val="35000"/>
            </a:spcAft>
          </a:pP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Thực</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trạng</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sử</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dụng</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và</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thải</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bỏ</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túi</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nylon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khó</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phân</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hủy</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sản</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phẩm</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nhựa</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dùng</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một</a:t>
          </a:r>
          <a:r>
            <a:rPr lang="en-US" sz="2100" b="1" kern="12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lần</a:t>
          </a:r>
          <a:endParaRPr lang="en-US" sz="2100" kern="1200" dirty="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endParaRPr>
        </a:p>
      </dsp:txBody>
      <dsp:txXfrm>
        <a:off x="445625" y="367399"/>
        <a:ext cx="7813558" cy="713001"/>
      </dsp:txXfrm>
    </dsp:sp>
    <dsp:sp modelId="{2A7E7F19-2EFF-4B25-A310-CF9BE7310418}">
      <dsp:nvSpPr>
        <dsp:cNvPr id="0" name=""/>
        <dsp:cNvSpPr/>
      </dsp:nvSpPr>
      <dsp:spPr>
        <a:xfrm>
          <a:off x="0" y="278274"/>
          <a:ext cx="891251" cy="89125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07E6C-B20E-4435-BAAD-896CFF69C2C3}">
      <dsp:nvSpPr>
        <dsp:cNvPr id="0" name=""/>
        <dsp:cNvSpPr/>
      </dsp:nvSpPr>
      <dsp:spPr>
        <a:xfrm>
          <a:off x="-1499035" y="-254421"/>
          <a:ext cx="1956644" cy="1956644"/>
        </a:xfrm>
        <a:prstGeom prst="blockArc">
          <a:avLst>
            <a:gd name="adj1" fmla="val 18900000"/>
            <a:gd name="adj2" fmla="val 2700000"/>
            <a:gd name="adj3" fmla="val 110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2858FD-BC73-4FD7-B49F-76DD5353D1EE}">
      <dsp:nvSpPr>
        <dsp:cNvPr id="0" name=""/>
        <dsp:cNvSpPr/>
      </dsp:nvSpPr>
      <dsp:spPr>
        <a:xfrm>
          <a:off x="445626" y="367399"/>
          <a:ext cx="7813557" cy="7130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4596" tIns="53340" rIns="53340" bIns="53340" numCol="1" spcCol="1270" anchor="ctr" anchorCtr="0">
          <a:noAutofit/>
        </a:bodyPr>
        <a:lstStyle/>
        <a:p>
          <a:pPr lvl="0" algn="l" defTabSz="933450">
            <a:lnSpc>
              <a:spcPct val="90000"/>
            </a:lnSpc>
            <a:spcBef>
              <a:spcPct val="0"/>
            </a:spcBef>
            <a:spcAft>
              <a:spcPct val="35000"/>
            </a:spcAft>
          </a:pP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Thực</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trạng</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giảm</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thiểu</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loại</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bỏ</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sử</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dụng</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túi</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nylon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khó</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phân</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hủy</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sản</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phẩm</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nhựa</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dùng</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21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1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lần</a:t>
          </a:r>
          <a:endParaRPr lang="en-US" sz="21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445626" y="367399"/>
        <a:ext cx="7813557" cy="713001"/>
      </dsp:txXfrm>
    </dsp:sp>
    <dsp:sp modelId="{2A7E7F19-2EFF-4B25-A310-CF9BE7310418}">
      <dsp:nvSpPr>
        <dsp:cNvPr id="0" name=""/>
        <dsp:cNvSpPr/>
      </dsp:nvSpPr>
      <dsp:spPr>
        <a:xfrm>
          <a:off x="0" y="278274"/>
          <a:ext cx="891252" cy="89125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CD6279-3FCE-6687-8320-B4296532CEB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79644C8A-F97D-9F24-77DC-B31B5582BE5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E65AD710-966E-4B8D-90DF-57DF1F95B894}" type="datetimeFigureOut">
              <a:rPr lang="en-US"/>
              <a:pPr>
                <a:defRPr/>
              </a:pPr>
              <a:t>3/27/2023</a:t>
            </a:fld>
            <a:endParaRPr lang="en-US"/>
          </a:p>
        </p:txBody>
      </p:sp>
      <p:sp>
        <p:nvSpPr>
          <p:cNvPr id="4" name="Slide Image Placeholder 3">
            <a:extLst>
              <a:ext uri="{FF2B5EF4-FFF2-40B4-BE49-F238E27FC236}">
                <a16:creationId xmlns:a16="http://schemas.microsoft.com/office/drawing/2014/main" id="{0C83EF77-3BE1-242C-A1C5-50B9766EF50C}"/>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7E5878A1-D125-00F4-926C-3968E151081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8F9F445-817A-5E04-609F-59DE3D8C017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20354C8A-9CD3-3E14-9F3C-ABF5AA3B89F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2578A15B-66B2-48B5-AA09-47AEC999B9D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C74C8AB8-8505-1163-20F1-827EDAD5DE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8EDEC590-B2EE-58DA-0550-2B977C104B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4" name="Slide Number Placeholder 3">
            <a:extLst>
              <a:ext uri="{FF2B5EF4-FFF2-40B4-BE49-F238E27FC236}">
                <a16:creationId xmlns:a16="http://schemas.microsoft.com/office/drawing/2014/main" id="{3C52345A-A3D4-4515-EF39-79B33B801B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5F65784-00DA-434D-BC8F-B70C0D97B526}" type="slidenum">
              <a:rPr lang="en-US" altLang="en-US">
                <a:latin typeface="Calibri" panose="020F0502020204030204" pitchFamily="34" charset="0"/>
              </a:rPr>
              <a:pPr/>
              <a:t>2</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78A15B-66B2-48B5-AA09-47AEC999B9D2}" type="slidenum">
              <a:rPr lang="en-US" altLang="en-US" smtClean="0"/>
              <a:pPr/>
              <a:t>14</a:t>
            </a:fld>
            <a:endParaRPr lang="en-US" altLang="en-US"/>
          </a:p>
        </p:txBody>
      </p:sp>
    </p:spTree>
    <p:extLst>
      <p:ext uri="{BB962C8B-B14F-4D97-AF65-F5344CB8AC3E}">
        <p14:creationId xmlns:p14="http://schemas.microsoft.com/office/powerpoint/2010/main" val="1281140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C74C8AB8-8505-1163-20F1-827EDAD5DE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8EDEC590-B2EE-58DA-0550-2B977C104B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4" name="Slide Number Placeholder 3">
            <a:extLst>
              <a:ext uri="{FF2B5EF4-FFF2-40B4-BE49-F238E27FC236}">
                <a16:creationId xmlns:a16="http://schemas.microsoft.com/office/drawing/2014/main" id="{3C52345A-A3D4-4515-EF39-79B33B801B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5F65784-00DA-434D-BC8F-B70C0D97B526}" type="slidenum">
              <a:rPr lang="en-US" altLang="en-US">
                <a:latin typeface="Calibri" panose="020F0502020204030204" pitchFamily="34" charset="0"/>
              </a:rPr>
              <a:pPr/>
              <a:t>16</a:t>
            </a:fld>
            <a:endParaRPr lang="en-US" altLang="en-US">
              <a:latin typeface="Calibri" panose="020F0502020204030204" pitchFamily="34" charset="0"/>
            </a:endParaRPr>
          </a:p>
        </p:txBody>
      </p:sp>
    </p:spTree>
    <p:extLst>
      <p:ext uri="{BB962C8B-B14F-4D97-AF65-F5344CB8AC3E}">
        <p14:creationId xmlns:p14="http://schemas.microsoft.com/office/powerpoint/2010/main" val="1760970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FA66F637-B022-0498-1DAE-4595C99CEB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E5F74A19-22D4-63B8-0681-BDA3072A60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172" name="Slide Number Placeholder 3">
            <a:extLst>
              <a:ext uri="{FF2B5EF4-FFF2-40B4-BE49-F238E27FC236}">
                <a16:creationId xmlns:a16="http://schemas.microsoft.com/office/drawing/2014/main" id="{C6E54CC5-E100-9FFB-0DAA-DC56B8A07A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D558082-593B-41C3-83FA-A86379867289}" type="slidenum">
              <a:rPr lang="en-US" altLang="en-US">
                <a:latin typeface="Calibri" panose="020F0502020204030204" pitchFamily="34" charset="0"/>
              </a:rPr>
              <a:pPr/>
              <a:t>3</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C74C8AB8-8505-1163-20F1-827EDAD5DE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8EDEC590-B2EE-58DA-0550-2B977C104B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4" name="Slide Number Placeholder 3">
            <a:extLst>
              <a:ext uri="{FF2B5EF4-FFF2-40B4-BE49-F238E27FC236}">
                <a16:creationId xmlns:a16="http://schemas.microsoft.com/office/drawing/2014/main" id="{3C52345A-A3D4-4515-EF39-79B33B801B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5F65784-00DA-434D-BC8F-B70C0D97B526}" type="slidenum">
              <a:rPr lang="en-US" altLang="en-US">
                <a:latin typeface="Calibri" panose="020F0502020204030204" pitchFamily="34" charset="0"/>
              </a:rPr>
              <a:pPr/>
              <a:t>4</a:t>
            </a:fld>
            <a:endParaRPr lang="en-US" altLang="en-US">
              <a:latin typeface="Calibri" panose="020F0502020204030204" pitchFamily="34" charset="0"/>
            </a:endParaRPr>
          </a:p>
        </p:txBody>
      </p:sp>
    </p:spTree>
    <p:extLst>
      <p:ext uri="{BB962C8B-B14F-4D97-AF65-F5344CB8AC3E}">
        <p14:creationId xmlns:p14="http://schemas.microsoft.com/office/powerpoint/2010/main" val="2181345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C74C8AB8-8505-1163-20F1-827EDAD5DE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8EDEC590-B2EE-58DA-0550-2B977C104B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4" name="Slide Number Placeholder 3">
            <a:extLst>
              <a:ext uri="{FF2B5EF4-FFF2-40B4-BE49-F238E27FC236}">
                <a16:creationId xmlns:a16="http://schemas.microsoft.com/office/drawing/2014/main" id="{3C52345A-A3D4-4515-EF39-79B33B801B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5F65784-00DA-434D-BC8F-B70C0D97B526}" type="slidenum">
              <a:rPr lang="en-US" altLang="en-US">
                <a:latin typeface="Calibri" panose="020F0502020204030204" pitchFamily="34" charset="0"/>
              </a:rPr>
              <a:pPr/>
              <a:t>7</a:t>
            </a:fld>
            <a:endParaRPr lang="en-US" altLang="en-US">
              <a:latin typeface="Calibri" panose="020F0502020204030204" pitchFamily="34" charset="0"/>
            </a:endParaRPr>
          </a:p>
        </p:txBody>
      </p:sp>
    </p:spTree>
    <p:extLst>
      <p:ext uri="{BB962C8B-B14F-4D97-AF65-F5344CB8AC3E}">
        <p14:creationId xmlns:p14="http://schemas.microsoft.com/office/powerpoint/2010/main" val="1424373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78A15B-66B2-48B5-AA09-47AEC999B9D2}" type="slidenum">
              <a:rPr lang="en-US" altLang="en-US" smtClean="0"/>
              <a:pPr/>
              <a:t>8</a:t>
            </a:fld>
            <a:endParaRPr lang="en-US" altLang="en-US"/>
          </a:p>
        </p:txBody>
      </p:sp>
    </p:spTree>
    <p:extLst>
      <p:ext uri="{BB962C8B-B14F-4D97-AF65-F5344CB8AC3E}">
        <p14:creationId xmlns:p14="http://schemas.microsoft.com/office/powerpoint/2010/main" val="3816748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indent="457200" algn="just">
              <a:lnSpc>
                <a:spcPts val="1650"/>
              </a:lnSpc>
              <a:spcBef>
                <a:spcPts val="600"/>
              </a:spcBef>
              <a:spcAft>
                <a:spcPts val="600"/>
              </a:spcAft>
            </a:pP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142. </a:t>
            </a:r>
            <a:r>
              <a:rPr lang="en-US" sz="1800" b="1" dirty="0" smtClean="0">
                <a:effectLst/>
                <a:latin typeface="Times New Roman Bold" panose="02020803070505020304" pitchFamily="18" charset="0"/>
                <a:ea typeface="Times New Roman" panose="02020603050405020304" pitchFamily="18" charset="0"/>
                <a:cs typeface="Times New Roman" panose="02020603050405020304" pitchFamily="18" charset="0"/>
              </a:rPr>
              <a:t>KTTH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ts val="1650"/>
              </a:lnSpc>
              <a:spcBef>
                <a:spcPts val="600"/>
              </a:spcBef>
              <a:spcAft>
                <a:spcPts val="600"/>
              </a:spcAf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KTTH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mô</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kinh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thiết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kế</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dùng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dịch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nhằm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giảm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khai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liệu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liệu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kéo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dài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vòng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đời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hạn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chế</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thải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giảm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thiểu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xấu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môi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ts val="1650"/>
              </a:lnSpc>
              <a:spcBef>
                <a:spcPts val="600"/>
              </a:spcBef>
              <a:spcAft>
                <a:spcPts val="6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ngang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Ủy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ban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cấp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tỉnh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lồng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ghép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KTTH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ngay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giai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xây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dựng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lược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quy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hoạch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kế</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hoạch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chương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án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quản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lý</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chế</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thải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ts val="1650"/>
              </a:lnSpc>
              <a:spcBef>
                <a:spcPts val="600"/>
              </a:spcBef>
              <a:spcAft>
                <a:spcPts val="6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sở</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kinh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doanh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dịch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trách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thiết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lập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quản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lý</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biện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giảm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khai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tài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giảm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thải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nâng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mức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chế</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thải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ngay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giai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xây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dựng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dự</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án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thiết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kế</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hàng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hóa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giai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phối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ts val="1650"/>
              </a:lnSpc>
              <a:spcBef>
                <a:spcPts val="600"/>
              </a:spcBef>
              <a:spcAft>
                <a:spcPts val="6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4.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phủ</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quy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lộ</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chế</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khuyến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khích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KTTH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phù</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kiện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kinh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550" name="Google Shape;55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5680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BF6A58-88D5-451E-B2FF-9C4124F3A4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0393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78A15B-66B2-48B5-AA09-47AEC999B9D2}" type="slidenum">
              <a:rPr lang="en-US" altLang="en-US" smtClean="0"/>
              <a:pPr/>
              <a:t>12</a:t>
            </a:fld>
            <a:endParaRPr lang="en-US" altLang="en-US"/>
          </a:p>
        </p:txBody>
      </p:sp>
    </p:spTree>
    <p:extLst>
      <p:ext uri="{BB962C8B-B14F-4D97-AF65-F5344CB8AC3E}">
        <p14:creationId xmlns:p14="http://schemas.microsoft.com/office/powerpoint/2010/main" val="2418278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78A15B-66B2-48B5-AA09-47AEC999B9D2}" type="slidenum">
              <a:rPr lang="en-US" altLang="en-US" smtClean="0"/>
              <a:pPr/>
              <a:t>13</a:t>
            </a:fld>
            <a:endParaRPr lang="en-US" altLang="en-US"/>
          </a:p>
        </p:txBody>
      </p:sp>
    </p:spTree>
    <p:extLst>
      <p:ext uri="{BB962C8B-B14F-4D97-AF65-F5344CB8AC3E}">
        <p14:creationId xmlns:p14="http://schemas.microsoft.com/office/powerpoint/2010/main" val="1294522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a:extLst>
              <a:ext uri="{FF2B5EF4-FFF2-40B4-BE49-F238E27FC236}">
                <a16:creationId xmlns:a16="http://schemas.microsoft.com/office/drawing/2014/main" id="{A675A1A5-80C2-2F98-3AAF-696BA43FE8FA}"/>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84839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60CC78A3-B150-A72C-0153-A85E9D48A520}"/>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86986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6689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668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E425EE5C-2AD0-5605-F511-B5212DD53FB3}"/>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00289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3236C22F-6EAF-BDF3-EC0E-ACF9AD1963FC}"/>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9471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9CCA3791-4BCC-EDEE-E86F-FF9C8564B27D}"/>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76157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016000" y="1371600"/>
            <a:ext cx="5029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371600"/>
            <a:ext cx="5029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7E62429C-7091-0763-B4A9-A548FE6EA80A}"/>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99046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8B5C8277-EF07-5B04-A842-5617BEE77E93}"/>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1191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Rectangle 3">
            <a:extLst>
              <a:ext uri="{FF2B5EF4-FFF2-40B4-BE49-F238E27FC236}">
                <a16:creationId xmlns:a16="http://schemas.microsoft.com/office/drawing/2014/main" id="{FF12C3E7-D729-5EAC-75AB-B04A615D3201}"/>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05675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DE364DAF-7CCE-2617-8969-A8C70573DCD7}"/>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04736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6BB008EC-B0DF-59AF-40FF-CA1DCE59BEAB}"/>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19544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717FE8EF-3BFD-CA8D-5437-F272C9C391FE}"/>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51136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22000">
              <a:schemeClr val="accent1">
                <a:lumMod val="45000"/>
                <a:lumOff val="55000"/>
              </a:schemeClr>
            </a:gs>
            <a:gs pos="66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57ABD8A-970F-2264-2229-0CFC6227F6BA}"/>
              </a:ext>
            </a:extLst>
          </p:cNvPr>
          <p:cNvSpPr>
            <a:spLocks noGrp="1" noChangeArrowheads="1"/>
          </p:cNvSpPr>
          <p:nvPr>
            <p:ph type="body" idx="1"/>
          </p:nvPr>
        </p:nvSpPr>
        <p:spPr bwMode="auto">
          <a:xfrm>
            <a:off x="1016000" y="1371600"/>
            <a:ext cx="10261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Titles</a:t>
            </a:r>
          </a:p>
          <a:p>
            <a:pPr lvl="1"/>
            <a:r>
              <a:rPr lang="en-US" altLang="en-US"/>
              <a:t>- Second level</a:t>
            </a:r>
          </a:p>
          <a:p>
            <a:pPr lvl="2"/>
            <a:r>
              <a:rPr lang="en-US" altLang="en-US"/>
              <a:t>- Third level</a:t>
            </a:r>
          </a:p>
          <a:p>
            <a:pPr lvl="3"/>
            <a:r>
              <a:rPr lang="en-US" altLang="en-US"/>
              <a:t>- Fourth level</a:t>
            </a:r>
          </a:p>
          <a:p>
            <a:pPr lvl="4"/>
            <a:r>
              <a:rPr lang="en-US" altLang="en-US"/>
              <a:t>- Fifth level</a:t>
            </a:r>
          </a:p>
        </p:txBody>
      </p:sp>
      <p:sp>
        <p:nvSpPr>
          <p:cNvPr id="3075" name="Rectangle 3">
            <a:extLst>
              <a:ext uri="{FF2B5EF4-FFF2-40B4-BE49-F238E27FC236}">
                <a16:creationId xmlns:a16="http://schemas.microsoft.com/office/drawing/2014/main" id="{8E551B3C-0C38-1ADC-8ADA-04E499CEA0BD}"/>
              </a:ext>
            </a:extLst>
          </p:cNvPr>
          <p:cNvSpPr>
            <a:spLocks noGrp="1" noChangeArrowheads="1"/>
          </p:cNvSpPr>
          <p:nvPr>
            <p:ph type="ftr" sz="quarter" idx="3"/>
          </p:nvPr>
        </p:nvSpPr>
        <p:spPr bwMode="auto">
          <a:xfrm>
            <a:off x="0" y="6245225"/>
            <a:ext cx="12192000" cy="61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latin typeface="+mn-lt"/>
                <a:cs typeface="+mn-cs"/>
              </a:defRPr>
            </a:lvl1pPr>
          </a:lstStyle>
          <a:p>
            <a:pPr>
              <a:defRPr/>
            </a:pPr>
            <a:endParaRPr lang="en-US"/>
          </a:p>
        </p:txBody>
      </p:sp>
      <p:pic>
        <p:nvPicPr>
          <p:cNvPr id="1028" name="Picture 4" descr="ppt1">
            <a:extLst>
              <a:ext uri="{FF2B5EF4-FFF2-40B4-BE49-F238E27FC236}">
                <a16:creationId xmlns:a16="http://schemas.microsoft.com/office/drawing/2014/main" id="{DD34B49C-376E-79A0-B647-15496B98DC6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638800"/>
            <a:ext cx="12192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ponre_logo">
            <a:extLst>
              <a:ext uri="{FF2B5EF4-FFF2-40B4-BE49-F238E27FC236}">
                <a16:creationId xmlns:a16="http://schemas.microsoft.com/office/drawing/2014/main" id="{8815D739-9D41-4608-1B84-1265AFB4763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2800" y="533400"/>
            <a:ext cx="1531938"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defRPr sz="2400">
          <a:solidFill>
            <a:schemeClr val="tx1"/>
          </a:solidFill>
          <a:latin typeface="+mn-lt"/>
        </a:defRPr>
      </a:lvl6pPr>
      <a:lvl7pPr marL="2971800" indent="-228600" algn="l" rtl="0" eaLnBrk="1" fontAlgn="base" hangingPunct="1">
        <a:spcBef>
          <a:spcPct val="20000"/>
        </a:spcBef>
        <a:spcAft>
          <a:spcPct val="0"/>
        </a:spcAft>
        <a:defRPr sz="2400">
          <a:solidFill>
            <a:schemeClr val="tx1"/>
          </a:solidFill>
          <a:latin typeface="+mn-lt"/>
        </a:defRPr>
      </a:lvl7pPr>
      <a:lvl8pPr marL="3429000" indent="-228600" algn="l" rtl="0" eaLnBrk="1" fontAlgn="base" hangingPunct="1">
        <a:spcBef>
          <a:spcPct val="20000"/>
        </a:spcBef>
        <a:spcAft>
          <a:spcPct val="0"/>
        </a:spcAft>
        <a:defRPr sz="2400">
          <a:solidFill>
            <a:schemeClr val="tx1"/>
          </a:solidFill>
          <a:latin typeface="+mn-lt"/>
        </a:defRPr>
      </a:lvl8pPr>
      <a:lvl9pPr marL="3886200" indent="-228600" algn="l" rtl="0" eaLnBrk="1" fontAlgn="base" hangingPunct="1">
        <a:spcBef>
          <a:spcPct val="20000"/>
        </a:spcBef>
        <a:spcAft>
          <a:spcPct val="0"/>
        </a:spcAft>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5.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jpeg"/><Relationship Id="rId3" Type="http://schemas.openxmlformats.org/officeDocument/2006/relationships/image" Target="../media/image26.jpg"/><Relationship Id="rId21" Type="http://schemas.openxmlformats.org/officeDocument/2006/relationships/image" Target="../media/image43.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notesSlide" Target="../notesSlides/notesSlide8.xml"/><Relationship Id="rId16" Type="http://schemas.openxmlformats.org/officeDocument/2006/relationships/image" Target="../media/image39.jpeg"/><Relationship Id="rId20" Type="http://schemas.microsoft.com/office/2007/relationships/hdphoto" Target="../media/hdphoto1.wdp"/><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png"/><Relationship Id="rId24" Type="http://schemas.openxmlformats.org/officeDocument/2006/relationships/image" Target="../media/image46.jpeg"/><Relationship Id="rId5" Type="http://schemas.openxmlformats.org/officeDocument/2006/relationships/image" Target="../media/image28.png"/><Relationship Id="rId15" Type="http://schemas.openxmlformats.org/officeDocument/2006/relationships/image" Target="../media/image38.png"/><Relationship Id="rId23" Type="http://schemas.openxmlformats.org/officeDocument/2006/relationships/image" Target="../media/image45.png"/><Relationship Id="rId10" Type="http://schemas.openxmlformats.org/officeDocument/2006/relationships/image" Target="../media/image33.png"/><Relationship Id="rId19" Type="http://schemas.openxmlformats.org/officeDocument/2006/relationships/image" Target="../media/image42.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 Id="rId22" Type="http://schemas.openxmlformats.org/officeDocument/2006/relationships/image" Target="../media/image4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14.xml"/><Relationship Id="rId13" Type="http://schemas.openxmlformats.org/officeDocument/2006/relationships/diagramData" Target="../diagrams/data15.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17" Type="http://schemas.microsoft.com/office/2007/relationships/diagramDrawing" Target="../diagrams/drawing15.xml"/><Relationship Id="rId2" Type="http://schemas.openxmlformats.org/officeDocument/2006/relationships/notesSlide" Target="../notesSlides/notesSlide11.xml"/><Relationship Id="rId16" Type="http://schemas.openxmlformats.org/officeDocument/2006/relationships/diagramColors" Target="../diagrams/colors15.xml"/><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5" Type="http://schemas.openxmlformats.org/officeDocument/2006/relationships/diagramQuickStyle" Target="../diagrams/quickStyle15.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 Id="rId14" Type="http://schemas.openxmlformats.org/officeDocument/2006/relationships/diagramLayout" Target="../diagrams/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18" Type="http://schemas.openxmlformats.org/officeDocument/2006/relationships/image" Target="../media/image13.png"/><Relationship Id="rId3" Type="http://schemas.openxmlformats.org/officeDocument/2006/relationships/diagramData" Target="../diagrams/data4.xml"/><Relationship Id="rId21" Type="http://schemas.openxmlformats.org/officeDocument/2006/relationships/image" Target="../media/image16.png"/><Relationship Id="rId7" Type="http://schemas.microsoft.com/office/2007/relationships/diagramDrawing" Target="../diagrams/drawing4.xml"/><Relationship Id="rId12" Type="http://schemas.openxmlformats.org/officeDocument/2006/relationships/image" Target="../media/image7.png"/><Relationship Id="rId17" Type="http://schemas.openxmlformats.org/officeDocument/2006/relationships/image" Target="../media/image12.png"/><Relationship Id="rId2" Type="http://schemas.openxmlformats.org/officeDocument/2006/relationships/notesSlide" Target="../notesSlides/notesSlide2.xml"/><Relationship Id="rId16" Type="http://schemas.openxmlformats.org/officeDocument/2006/relationships/image" Target="../media/image11.png"/><Relationship Id="rId20"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6.png"/><Relationship Id="rId5" Type="http://schemas.openxmlformats.org/officeDocument/2006/relationships/diagramQuickStyle" Target="../diagrams/quickStyle4.xml"/><Relationship Id="rId15" Type="http://schemas.openxmlformats.org/officeDocument/2006/relationships/image" Target="../media/image10.png"/><Relationship Id="rId10" Type="http://schemas.openxmlformats.org/officeDocument/2006/relationships/image" Target="../media/image5.png"/><Relationship Id="rId19" Type="http://schemas.openxmlformats.org/officeDocument/2006/relationships/image" Target="../media/image14.png"/><Relationship Id="rId4" Type="http://schemas.openxmlformats.org/officeDocument/2006/relationships/diagramLayout" Target="../diagrams/layout4.xml"/><Relationship Id="rId9" Type="http://schemas.openxmlformats.org/officeDocument/2006/relationships/image" Target="../media/image4.png"/><Relationship Id="rId14" Type="http://schemas.openxmlformats.org/officeDocument/2006/relationships/image" Target="../media/image9.png"/><Relationship Id="rId22"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notesSlide" Target="../notesSlides/notesSlide3.xml"/><Relationship Id="rId16" Type="http://schemas.openxmlformats.org/officeDocument/2006/relationships/diagramColors" Target="../diagrams/colors7.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diagramData" Target="../diagrams/data10.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17" Type="http://schemas.microsoft.com/office/2007/relationships/diagramDrawing" Target="../diagrams/drawing10.xml"/><Relationship Id="rId2" Type="http://schemas.openxmlformats.org/officeDocument/2006/relationships/notesSlide" Target="../notesSlides/notesSlide4.xml"/><Relationship Id="rId16" Type="http://schemas.openxmlformats.org/officeDocument/2006/relationships/diagramColors" Target="../diagrams/colors10.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5" Type="http://schemas.openxmlformats.org/officeDocument/2006/relationships/diagramQuickStyle" Target="../diagrams/quickStyle10.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 Id="rId14" Type="http://schemas.openxmlformats.org/officeDocument/2006/relationships/diagramLayout" Target="../diagrams/layout10.xml"/></Relationships>
</file>

<file path=ppt/slides/_rels/slide8.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D1D7CD9C-D8DF-B863-7E7B-6FA0D1719C33}"/>
              </a:ext>
            </a:extLst>
          </p:cNvPr>
          <p:cNvSpPr>
            <a:spLocks noGrp="1"/>
          </p:cNvSpPr>
          <p:nvPr>
            <p:ph type="ctrTitle"/>
          </p:nvPr>
        </p:nvSpPr>
        <p:spPr bwMode="auto">
          <a:xfrm>
            <a:off x="1752600" y="2286000"/>
            <a:ext cx="8915400" cy="182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1600" b="1" dirty="0">
                <a:solidFill>
                  <a:schemeClr val="tx1"/>
                </a:solidFill>
                <a:latin typeface="Tahoma" panose="020B0604030504040204" pitchFamily="34" charset="0"/>
                <a:cs typeface="Tahoma" panose="020B0604030504040204" pitchFamily="34" charset="0"/>
              </a:rPr>
              <a:t/>
            </a:r>
            <a:br>
              <a:rPr lang="en-US" altLang="en-US" sz="1600" b="1" dirty="0">
                <a:solidFill>
                  <a:schemeClr val="tx1"/>
                </a:solidFill>
                <a:latin typeface="Tahoma" panose="020B0604030504040204" pitchFamily="34" charset="0"/>
                <a:cs typeface="Tahoma" panose="020B0604030504040204" pitchFamily="34" charset="0"/>
              </a:rPr>
            </a:br>
            <a:r>
              <a:rPr lang="vi-VN" altLang="en-US" sz="2400" b="1" dirty="0" smtClean="0">
                <a:solidFill>
                  <a:srgbClr val="000099"/>
                </a:solidFill>
                <a:latin typeface="Tahoma" panose="020B0604030504040204" pitchFamily="34" charset="0"/>
                <a:cs typeface="Tahoma" panose="020B0604030504040204" pitchFamily="34" charset="0"/>
              </a:rPr>
              <a:t>GIẢI PHÁP GIẢM THIỂU, LOẠI BỎ SỬ DỤNG TÚI NYLON KHÓ PHÂN HỦY, SẢN PHẨM NHỰA DÙNG MỘT LẦN TẠI CÁC CHỢ, SIÊU THỊ, TRUNG TÂM THƯƠNG MẠI</a:t>
            </a:r>
            <a:r>
              <a:rPr lang="en-US" altLang="en-US" sz="2400" b="1" dirty="0">
                <a:solidFill>
                  <a:srgbClr val="000099"/>
                </a:solidFill>
                <a:latin typeface="Tahoma" panose="020B0604030504040204" pitchFamily="34" charset="0"/>
                <a:cs typeface="Tahoma" panose="020B0604030504040204" pitchFamily="34" charset="0"/>
              </a:rPr>
              <a:t/>
            </a:r>
            <a:br>
              <a:rPr lang="en-US" altLang="en-US" sz="2400" b="1" dirty="0">
                <a:solidFill>
                  <a:srgbClr val="000099"/>
                </a:solidFill>
                <a:latin typeface="Tahoma" panose="020B0604030504040204" pitchFamily="34" charset="0"/>
                <a:cs typeface="Tahoma" panose="020B0604030504040204" pitchFamily="34" charset="0"/>
              </a:rPr>
            </a:br>
            <a:r>
              <a:rPr lang="en-US" altLang="en-US" sz="3600" b="1" dirty="0">
                <a:solidFill>
                  <a:srgbClr val="000099"/>
                </a:solidFill>
                <a:latin typeface="Tahoma" panose="020B0604030504040204" pitchFamily="34" charset="0"/>
                <a:cs typeface="Tahoma" panose="020B0604030504040204" pitchFamily="34" charset="0"/>
              </a:rPr>
              <a:t/>
            </a:r>
            <a:br>
              <a:rPr lang="en-US" altLang="en-US" sz="3600" b="1" dirty="0">
                <a:solidFill>
                  <a:srgbClr val="000099"/>
                </a:solidFill>
                <a:latin typeface="Tahoma" panose="020B0604030504040204" pitchFamily="34" charset="0"/>
                <a:cs typeface="Tahoma" panose="020B0604030504040204" pitchFamily="34" charset="0"/>
              </a:rPr>
            </a:br>
            <a:r>
              <a:rPr lang="en-US" altLang="en-US" sz="1800" b="1" dirty="0">
                <a:latin typeface="Tahoma" panose="020B0604030504040204" pitchFamily="34" charset="0"/>
                <a:cs typeface="Tahoma" panose="020B0604030504040204" pitchFamily="34" charset="0"/>
              </a:rPr>
              <a:t/>
            </a:r>
            <a:br>
              <a:rPr lang="en-US" altLang="en-US" sz="1800" b="1" dirty="0">
                <a:latin typeface="Tahoma" panose="020B0604030504040204" pitchFamily="34" charset="0"/>
                <a:cs typeface="Tahoma" panose="020B0604030504040204" pitchFamily="34" charset="0"/>
              </a:rPr>
            </a:br>
            <a:endParaRPr lang="en-US" altLang="en-US" sz="1800" dirty="0">
              <a:latin typeface="Tahoma" panose="020B0604030504040204" pitchFamily="34" charset="0"/>
              <a:cs typeface="Tahoma" panose="020B0604030504040204" pitchFamily="34" charset="0"/>
            </a:endParaRPr>
          </a:p>
        </p:txBody>
      </p:sp>
      <p:sp>
        <p:nvSpPr>
          <p:cNvPr id="3075" name="Subtitle 2">
            <a:extLst>
              <a:ext uri="{FF2B5EF4-FFF2-40B4-BE49-F238E27FC236}">
                <a16:creationId xmlns:a16="http://schemas.microsoft.com/office/drawing/2014/main" id="{89039C02-F274-F04E-0645-C098804E6965}"/>
              </a:ext>
            </a:extLst>
          </p:cNvPr>
          <p:cNvSpPr>
            <a:spLocks noGrp="1"/>
          </p:cNvSpPr>
          <p:nvPr>
            <p:ph type="subTitle" idx="1"/>
          </p:nvPr>
        </p:nvSpPr>
        <p:spPr>
          <a:xfrm>
            <a:off x="3086100" y="4114800"/>
            <a:ext cx="6172200" cy="914400"/>
          </a:xfrm>
        </p:spPr>
        <p:txBody>
          <a:bodyPr/>
          <a:lstStyle/>
          <a:p>
            <a:pPr eaLnBrk="1"/>
            <a:r>
              <a:rPr lang="en-US" altLang="en-US" sz="1800" b="0" i="1">
                <a:solidFill>
                  <a:schemeClr val="accent2"/>
                </a:solidFill>
                <a:latin typeface="Tahoma" panose="020B0604030504040204" pitchFamily="34" charset="0"/>
                <a:cs typeface="Tahoma" panose="020B0604030504040204" pitchFamily="34" charset="0"/>
              </a:rPr>
              <a:t>Người trình bày: ThS. Dương Thị Phương Anh</a:t>
            </a:r>
          </a:p>
        </p:txBody>
      </p:sp>
      <p:sp>
        <p:nvSpPr>
          <p:cNvPr id="3076" name="Rectangle 9">
            <a:extLst>
              <a:ext uri="{FF2B5EF4-FFF2-40B4-BE49-F238E27FC236}">
                <a16:creationId xmlns:a16="http://schemas.microsoft.com/office/drawing/2014/main" id="{F77F6D4D-477D-D9FC-CB81-CCBAC16A514E}"/>
              </a:ext>
            </a:extLst>
          </p:cNvPr>
          <p:cNvSpPr>
            <a:spLocks noChangeArrowheads="1"/>
          </p:cNvSpPr>
          <p:nvPr/>
        </p:nvSpPr>
        <p:spPr bwMode="auto">
          <a:xfrm>
            <a:off x="2819400" y="457200"/>
            <a:ext cx="838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0"/>
              </a:spcBef>
              <a:buFontTx/>
              <a:buNone/>
            </a:pPr>
            <a:r>
              <a:rPr lang="en-US" altLang="en-US" sz="1800" b="0" dirty="0">
                <a:latin typeface="Tahoma" panose="020B0604030504040204" pitchFamily="34" charset="0"/>
              </a:rPr>
              <a:t>BỘ TÀI NGUYÊN VÀ MÔI TRƯỜNG</a:t>
            </a:r>
            <a:br>
              <a:rPr lang="en-US" altLang="en-US" sz="1800" b="0" dirty="0">
                <a:latin typeface="Tahoma" panose="020B0604030504040204" pitchFamily="34" charset="0"/>
              </a:rPr>
            </a:br>
            <a:r>
              <a:rPr lang="en-US" altLang="en-US" sz="1800" dirty="0">
                <a:solidFill>
                  <a:srgbClr val="006600"/>
                </a:solidFill>
                <a:latin typeface="Tahoma" panose="020B0604030504040204" pitchFamily="34" charset="0"/>
              </a:rPr>
              <a:t>VIỆN CHIẾN LƯỢC, CHÍNH SÁCH TÀI NGUYÊN VÀ MÔI TRƯỜNG</a:t>
            </a:r>
          </a:p>
        </p:txBody>
      </p:sp>
      <p:sp>
        <p:nvSpPr>
          <p:cNvPr id="6" name="Subtitle 9">
            <a:extLst>
              <a:ext uri="{FF2B5EF4-FFF2-40B4-BE49-F238E27FC236}">
                <a16:creationId xmlns:a16="http://schemas.microsoft.com/office/drawing/2014/main" id="{BA961D98-59BE-FAD9-084B-989C24D6366C}"/>
              </a:ext>
            </a:extLst>
          </p:cNvPr>
          <p:cNvSpPr txBox="1">
            <a:spLocks/>
          </p:cNvSpPr>
          <p:nvPr/>
        </p:nvSpPr>
        <p:spPr bwMode="auto">
          <a:xfrm>
            <a:off x="1143000" y="5181600"/>
            <a:ext cx="10439400" cy="1066800"/>
          </a:xfrm>
          <a:prstGeom prst="rect">
            <a:avLst/>
          </a:prstGeom>
          <a:noFill/>
          <a:ln w="9525">
            <a:noFill/>
            <a:miter lim="800000"/>
            <a:headEnd/>
            <a:tailEnd/>
          </a:ln>
        </p:spPr>
        <p:txBody>
          <a:bodyPr/>
          <a:lstStyle/>
          <a:p>
            <a:pPr algn="ctr">
              <a:spcBef>
                <a:spcPct val="20000"/>
              </a:spcBef>
              <a:defRPr/>
            </a:pPr>
            <a:r>
              <a:rPr lang="vi-VN" b="1" i="1" kern="0" dirty="0" err="1">
                <a:solidFill>
                  <a:srgbClr val="000099"/>
                </a:solidFill>
                <a:latin typeface="Tahoma" pitchFamily="34" charset="0"/>
                <a:ea typeface="+mj-ea"/>
                <a:cs typeface="Tahoma" pitchFamily="34" charset="0"/>
              </a:rPr>
              <a:t>Hội</a:t>
            </a:r>
            <a:r>
              <a:rPr lang="vi-VN" b="1" i="1" kern="0" dirty="0">
                <a:solidFill>
                  <a:srgbClr val="000099"/>
                </a:solidFill>
                <a:latin typeface="Tahoma" pitchFamily="34" charset="0"/>
                <a:ea typeface="+mj-ea"/>
                <a:cs typeface="Tahoma" pitchFamily="34" charset="0"/>
              </a:rPr>
              <a:t> </a:t>
            </a:r>
            <a:r>
              <a:rPr lang="vi-VN" b="1" i="1" kern="0" dirty="0" err="1">
                <a:solidFill>
                  <a:srgbClr val="000099"/>
                </a:solidFill>
                <a:latin typeface="Tahoma" pitchFamily="34" charset="0"/>
                <a:ea typeface="+mj-ea"/>
                <a:cs typeface="Tahoma" pitchFamily="34" charset="0"/>
              </a:rPr>
              <a:t>thảo</a:t>
            </a:r>
            <a:r>
              <a:rPr lang="vi-VN" b="1" i="1" kern="0" dirty="0">
                <a:solidFill>
                  <a:srgbClr val="000099"/>
                </a:solidFill>
                <a:latin typeface="Tahoma" pitchFamily="34" charset="0"/>
                <a:ea typeface="+mj-ea"/>
                <a:cs typeface="Tahoma" pitchFamily="34" charset="0"/>
              </a:rPr>
              <a:t> “An </a:t>
            </a:r>
            <a:r>
              <a:rPr lang="vi-VN" b="1" i="1" kern="0" dirty="0" err="1" smtClean="0">
                <a:solidFill>
                  <a:srgbClr val="000099"/>
                </a:solidFill>
                <a:latin typeface="Tahoma" pitchFamily="34" charset="0"/>
                <a:ea typeface="+mj-ea"/>
                <a:cs typeface="Tahoma" pitchFamily="34" charset="0"/>
              </a:rPr>
              <a:t>toàn</a:t>
            </a:r>
            <a:r>
              <a:rPr lang="en-US" b="1" i="1" kern="0" dirty="0" smtClean="0">
                <a:solidFill>
                  <a:srgbClr val="000099"/>
                </a:solidFill>
                <a:latin typeface="Tahoma" pitchFamily="34" charset="0"/>
                <a:ea typeface="+mj-ea"/>
                <a:cs typeface="Tahoma" pitchFamily="34" charset="0"/>
              </a:rPr>
              <a:t> </a:t>
            </a:r>
            <a:r>
              <a:rPr lang="vi-VN" b="1" i="1" kern="0" dirty="0" smtClean="0">
                <a:solidFill>
                  <a:srgbClr val="000099"/>
                </a:solidFill>
                <a:latin typeface="Tahoma" pitchFamily="34" charset="0"/>
                <a:ea typeface="+mj-ea"/>
                <a:cs typeface="Tahoma" pitchFamily="34" charset="0"/>
              </a:rPr>
              <a:t>lao </a:t>
            </a:r>
            <a:r>
              <a:rPr lang="vi-VN" b="1" i="1" kern="0" dirty="0" err="1">
                <a:solidFill>
                  <a:srgbClr val="000099"/>
                </a:solidFill>
                <a:latin typeface="Tahoma" pitchFamily="34" charset="0"/>
                <a:ea typeface="+mj-ea"/>
                <a:cs typeface="Tahoma" pitchFamily="34" charset="0"/>
              </a:rPr>
              <a:t>động</a:t>
            </a:r>
            <a:r>
              <a:rPr lang="vi-VN" b="1" i="1" kern="0" dirty="0">
                <a:solidFill>
                  <a:srgbClr val="000099"/>
                </a:solidFill>
                <a:latin typeface="Tahoma" pitchFamily="34" charset="0"/>
                <a:ea typeface="+mj-ea"/>
                <a:cs typeface="Tahoma" pitchFamily="34" charset="0"/>
              </a:rPr>
              <a:t> </a:t>
            </a:r>
            <a:r>
              <a:rPr lang="vi-VN" b="1" i="1" kern="0" dirty="0" err="1">
                <a:solidFill>
                  <a:srgbClr val="000099"/>
                </a:solidFill>
                <a:latin typeface="Tahoma" pitchFamily="34" charset="0"/>
                <a:ea typeface="+mj-ea"/>
                <a:cs typeface="Tahoma" pitchFamily="34" charset="0"/>
              </a:rPr>
              <a:t>và</a:t>
            </a:r>
            <a:r>
              <a:rPr lang="vi-VN" b="1" i="1" kern="0" dirty="0">
                <a:solidFill>
                  <a:srgbClr val="000099"/>
                </a:solidFill>
                <a:latin typeface="Tahoma" pitchFamily="34" charset="0"/>
                <a:ea typeface="+mj-ea"/>
                <a:cs typeface="Tahoma" pitchFamily="34" charset="0"/>
              </a:rPr>
              <a:t> </a:t>
            </a:r>
            <a:r>
              <a:rPr lang="vi-VN" b="1" i="1" kern="0" dirty="0" err="1">
                <a:solidFill>
                  <a:srgbClr val="000099"/>
                </a:solidFill>
                <a:latin typeface="Tahoma" pitchFamily="34" charset="0"/>
                <a:ea typeface="+mj-ea"/>
                <a:cs typeface="Tahoma" pitchFamily="34" charset="0"/>
              </a:rPr>
              <a:t>bảo</a:t>
            </a:r>
            <a:r>
              <a:rPr lang="vi-VN" b="1" i="1" kern="0" dirty="0">
                <a:solidFill>
                  <a:srgbClr val="000099"/>
                </a:solidFill>
                <a:latin typeface="Tahoma" pitchFamily="34" charset="0"/>
                <a:ea typeface="+mj-ea"/>
                <a:cs typeface="Tahoma" pitchFamily="34" charset="0"/>
              </a:rPr>
              <a:t> </a:t>
            </a:r>
            <a:r>
              <a:rPr lang="vi-VN" b="1" i="1" kern="0" dirty="0" err="1">
                <a:solidFill>
                  <a:srgbClr val="000099"/>
                </a:solidFill>
                <a:latin typeface="Tahoma" pitchFamily="34" charset="0"/>
                <a:ea typeface="+mj-ea"/>
                <a:cs typeface="Tahoma" pitchFamily="34" charset="0"/>
              </a:rPr>
              <a:t>vệ</a:t>
            </a:r>
            <a:r>
              <a:rPr lang="vi-VN" b="1" i="1" kern="0" dirty="0">
                <a:solidFill>
                  <a:srgbClr val="000099"/>
                </a:solidFill>
                <a:latin typeface="Tahoma" pitchFamily="34" charset="0"/>
                <a:ea typeface="+mj-ea"/>
                <a:cs typeface="Tahoma" pitchFamily="34" charset="0"/>
              </a:rPr>
              <a:t> môi </a:t>
            </a:r>
            <a:r>
              <a:rPr lang="vi-VN" b="1" i="1" kern="0" dirty="0" err="1">
                <a:solidFill>
                  <a:srgbClr val="000099"/>
                </a:solidFill>
                <a:latin typeface="Tahoma" pitchFamily="34" charset="0"/>
                <a:ea typeface="+mj-ea"/>
                <a:cs typeface="Tahoma" pitchFamily="34" charset="0"/>
              </a:rPr>
              <a:t>trường</a:t>
            </a:r>
            <a:r>
              <a:rPr lang="vi-VN" b="1" i="1" kern="0" dirty="0">
                <a:solidFill>
                  <a:srgbClr val="000099"/>
                </a:solidFill>
                <a:latin typeface="Tahoma" pitchFamily="34" charset="0"/>
                <a:ea typeface="+mj-ea"/>
                <a:cs typeface="Tahoma" pitchFamily="34" charset="0"/>
              </a:rPr>
              <a:t> </a:t>
            </a:r>
            <a:r>
              <a:rPr lang="vi-VN" b="1" i="1" kern="0" dirty="0" err="1">
                <a:solidFill>
                  <a:srgbClr val="000099"/>
                </a:solidFill>
                <a:latin typeface="Tahoma" pitchFamily="34" charset="0"/>
                <a:ea typeface="+mj-ea"/>
                <a:cs typeface="Tahoma" pitchFamily="34" charset="0"/>
              </a:rPr>
              <a:t>ngành</a:t>
            </a:r>
            <a:r>
              <a:rPr lang="vi-VN" b="1" i="1" kern="0" dirty="0">
                <a:solidFill>
                  <a:srgbClr val="000099"/>
                </a:solidFill>
                <a:latin typeface="Tahoma" pitchFamily="34" charset="0"/>
                <a:ea typeface="+mj-ea"/>
                <a:cs typeface="Tahoma" pitchFamily="34" charset="0"/>
              </a:rPr>
              <a:t> Công Thương năm 2023”</a:t>
            </a:r>
            <a:endParaRPr lang="en-US" b="1" i="1" kern="0" dirty="0" smtClean="0">
              <a:solidFill>
                <a:srgbClr val="000099"/>
              </a:solidFill>
              <a:latin typeface="Tahoma" pitchFamily="34" charset="0"/>
              <a:ea typeface="+mj-ea"/>
              <a:cs typeface="Tahoma" pitchFamily="34" charset="0"/>
            </a:endParaRPr>
          </a:p>
          <a:p>
            <a:pPr algn="ctr">
              <a:spcBef>
                <a:spcPct val="20000"/>
              </a:spcBef>
              <a:defRPr/>
            </a:pPr>
            <a:r>
              <a:rPr lang="en-US" b="1" i="1" kern="0" dirty="0" err="1" smtClean="0">
                <a:solidFill>
                  <a:srgbClr val="000099"/>
                </a:solidFill>
                <a:latin typeface="Tahoma" pitchFamily="34" charset="0"/>
                <a:ea typeface="+mj-ea"/>
                <a:cs typeface="Tahoma" pitchFamily="34" charset="0"/>
              </a:rPr>
              <a:t>Hà</a:t>
            </a:r>
            <a:r>
              <a:rPr lang="en-US" b="1" i="1" kern="0" dirty="0" smtClean="0">
                <a:solidFill>
                  <a:srgbClr val="000099"/>
                </a:solidFill>
                <a:latin typeface="Tahoma" pitchFamily="34" charset="0"/>
                <a:ea typeface="+mj-ea"/>
                <a:cs typeface="Tahoma" pitchFamily="34" charset="0"/>
              </a:rPr>
              <a:t> </a:t>
            </a:r>
            <a:r>
              <a:rPr lang="en-US" b="1" i="1" kern="0" dirty="0" err="1">
                <a:solidFill>
                  <a:srgbClr val="000099"/>
                </a:solidFill>
                <a:latin typeface="Tahoma" pitchFamily="34" charset="0"/>
                <a:ea typeface="+mj-ea"/>
                <a:cs typeface="Tahoma" pitchFamily="34" charset="0"/>
              </a:rPr>
              <a:t>Nội</a:t>
            </a:r>
            <a:r>
              <a:rPr lang="en-US" b="1" i="1" kern="0" dirty="0">
                <a:solidFill>
                  <a:srgbClr val="000099"/>
                </a:solidFill>
                <a:latin typeface="Tahoma" pitchFamily="34" charset="0"/>
                <a:ea typeface="+mj-ea"/>
                <a:cs typeface="Tahoma" pitchFamily="34" charset="0"/>
              </a:rPr>
              <a:t>, </a:t>
            </a:r>
            <a:r>
              <a:rPr lang="en-US" b="1" i="1" kern="0" dirty="0" smtClean="0">
                <a:solidFill>
                  <a:srgbClr val="000099"/>
                </a:solidFill>
                <a:latin typeface="Tahoma" pitchFamily="34" charset="0"/>
                <a:ea typeface="+mj-ea"/>
                <a:cs typeface="Tahoma" pitchFamily="34" charset="0"/>
              </a:rPr>
              <a:t>28/3/2023</a:t>
            </a:r>
            <a:endParaRPr lang="en-US" b="1" i="1" kern="0" dirty="0">
              <a:solidFill>
                <a:srgbClr val="000099"/>
              </a:solidFill>
              <a:latin typeface="Tahoma" pitchFamily="34" charset="0"/>
              <a:ea typeface="+mj-ea"/>
              <a:cs typeface="Tahoma"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74" name="Google Shape;574;p5"/>
          <p:cNvSpPr txBox="1">
            <a:spLocks noGrp="1"/>
          </p:cNvSpPr>
          <p:nvPr>
            <p:ph type="subTitle" idx="1"/>
          </p:nvPr>
        </p:nvSpPr>
        <p:spPr>
          <a:xfrm>
            <a:off x="9302024" y="989248"/>
            <a:ext cx="2404721" cy="569422"/>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800"/>
              <a:buNone/>
            </a:pPr>
            <a:r>
              <a:rPr lang="en-US" sz="1800" b="0" dirty="0">
                <a:latin typeface="Times New Roman" panose="02020603050405020304" pitchFamily="18" charset="0"/>
                <a:cs typeface="Times New Roman" panose="02020603050405020304" pitchFamily="18" charset="0"/>
              </a:rPr>
              <a:t>Thu </a:t>
            </a:r>
            <a:r>
              <a:rPr lang="en-US" sz="1800" b="0" dirty="0" err="1">
                <a:latin typeface="Times New Roman" panose="02020603050405020304" pitchFamily="18" charset="0"/>
                <a:cs typeface="Times New Roman" panose="02020603050405020304" pitchFamily="18" charset="0"/>
              </a:rPr>
              <a:t>phí</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chất</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thải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dựa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trên</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khối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lượng</a:t>
            </a:r>
            <a:endParaRPr sz="1800" b="0" dirty="0">
              <a:latin typeface="Times New Roman" panose="02020603050405020304" pitchFamily="18" charset="0"/>
              <a:cs typeface="Times New Roman" panose="02020603050405020304" pitchFamily="18" charset="0"/>
            </a:endParaRPr>
          </a:p>
        </p:txBody>
      </p:sp>
      <p:sp>
        <p:nvSpPr>
          <p:cNvPr id="575" name="Google Shape;575;p5"/>
          <p:cNvSpPr txBox="1"/>
          <p:nvPr/>
        </p:nvSpPr>
        <p:spPr>
          <a:xfrm>
            <a:off x="6593836" y="988363"/>
            <a:ext cx="2349632" cy="569422"/>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800"/>
              <a:buFont typeface="Arial"/>
              <a:buNone/>
            </a:pPr>
            <a:r>
              <a:rPr lang="en-US" sz="1800" dirty="0" err="1">
                <a:solidFill>
                  <a:schemeClr val="dk1"/>
                </a:solidFill>
                <a:latin typeface="Times New Roman" panose="02020603050405020304" pitchFamily="18" charset="0"/>
                <a:ea typeface="Calibri"/>
                <a:cs typeface="Times New Roman" panose="02020603050405020304" pitchFamily="18" charset="0"/>
                <a:sym typeface="Calibri"/>
              </a:rPr>
              <a:t>Phân</a:t>
            </a:r>
            <a:r>
              <a:rPr lang="en-US" sz="1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1800" dirty="0" err="1">
                <a:solidFill>
                  <a:schemeClr val="dk1"/>
                </a:solidFill>
                <a:latin typeface="Times New Roman" panose="02020603050405020304" pitchFamily="18" charset="0"/>
                <a:ea typeface="Calibri"/>
                <a:cs typeface="Times New Roman" panose="02020603050405020304" pitchFamily="18" charset="0"/>
                <a:sym typeface="Calibri"/>
              </a:rPr>
              <a:t>loại</a:t>
            </a:r>
            <a:r>
              <a:rPr lang="en-US" sz="1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1800" dirty="0" err="1">
                <a:solidFill>
                  <a:schemeClr val="dk1"/>
                </a:solidFill>
                <a:latin typeface="Times New Roman" panose="02020603050405020304" pitchFamily="18" charset="0"/>
                <a:ea typeface="Calibri"/>
                <a:cs typeface="Times New Roman" panose="02020603050405020304" pitchFamily="18" charset="0"/>
                <a:sym typeface="Calibri"/>
              </a:rPr>
              <a:t>rác</a:t>
            </a:r>
            <a:r>
              <a:rPr lang="en-US" sz="1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1800" dirty="0" err="1">
                <a:solidFill>
                  <a:schemeClr val="dk1"/>
                </a:solidFill>
                <a:latin typeface="Times New Roman" panose="02020603050405020304" pitchFamily="18" charset="0"/>
                <a:ea typeface="Calibri"/>
                <a:cs typeface="Times New Roman" panose="02020603050405020304" pitchFamily="18" charset="0"/>
                <a:sym typeface="Calibri"/>
              </a:rPr>
              <a:t>thải</a:t>
            </a:r>
            <a:r>
              <a:rPr lang="en-US" sz="1800" dirty="0">
                <a:solidFill>
                  <a:schemeClr val="dk1"/>
                </a:solidFill>
                <a:latin typeface="Times New Roman" panose="02020603050405020304" pitchFamily="18" charset="0"/>
                <a:ea typeface="Calibri"/>
                <a:cs typeface="Times New Roman" panose="02020603050405020304" pitchFamily="18" charset="0"/>
                <a:sym typeface="Calibri"/>
              </a:rPr>
              <a:t> </a:t>
            </a:r>
          </a:p>
          <a:p>
            <a:pPr marL="0" marR="0" lvl="0" indent="0" algn="ctr" rtl="0">
              <a:lnSpc>
                <a:spcPct val="90000"/>
              </a:lnSpc>
              <a:spcBef>
                <a:spcPts val="0"/>
              </a:spcBef>
              <a:spcAft>
                <a:spcPts val="0"/>
              </a:spcAft>
              <a:buClr>
                <a:schemeClr val="dk1"/>
              </a:buClr>
              <a:buSzPts val="1800"/>
              <a:buFont typeface="Arial"/>
              <a:buNone/>
            </a:pPr>
            <a:r>
              <a:rPr lang="en-US" sz="1800" dirty="0" err="1">
                <a:solidFill>
                  <a:schemeClr val="dk1"/>
                </a:solidFill>
                <a:latin typeface="Times New Roman" panose="02020603050405020304" pitchFamily="18" charset="0"/>
                <a:ea typeface="Calibri"/>
                <a:cs typeface="Times New Roman" panose="02020603050405020304" pitchFamily="18" charset="0"/>
                <a:sym typeface="Calibri"/>
              </a:rPr>
              <a:t>tại</a:t>
            </a:r>
            <a:r>
              <a:rPr lang="en-US" sz="1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1800" dirty="0" err="1">
                <a:solidFill>
                  <a:schemeClr val="dk1"/>
                </a:solidFill>
                <a:latin typeface="Times New Roman" panose="02020603050405020304" pitchFamily="18" charset="0"/>
                <a:ea typeface="Calibri"/>
                <a:cs typeface="Times New Roman" panose="02020603050405020304" pitchFamily="18" charset="0"/>
                <a:sym typeface="Calibri"/>
              </a:rPr>
              <a:t>nguồn</a:t>
            </a:r>
            <a:endParaRPr sz="1800" dirty="0">
              <a:solidFill>
                <a:schemeClr val="dk1"/>
              </a:solidFill>
              <a:latin typeface="Times New Roman" panose="02020603050405020304" pitchFamily="18" charset="0"/>
              <a:ea typeface="Calibri"/>
              <a:cs typeface="Times New Roman" panose="02020603050405020304" pitchFamily="18" charset="0"/>
              <a:sym typeface="Calibri"/>
            </a:endParaRPr>
          </a:p>
        </p:txBody>
      </p:sp>
      <p:cxnSp>
        <p:nvCxnSpPr>
          <p:cNvPr id="581" name="Google Shape;581;p5"/>
          <p:cNvCxnSpPr>
            <a:cxnSpLocks/>
          </p:cNvCxnSpPr>
          <p:nvPr/>
        </p:nvCxnSpPr>
        <p:spPr>
          <a:xfrm>
            <a:off x="623379" y="1715577"/>
            <a:ext cx="11171299" cy="0"/>
          </a:xfrm>
          <a:prstGeom prst="straightConnector1">
            <a:avLst/>
          </a:prstGeom>
          <a:noFill/>
          <a:ln w="19050" cap="flat" cmpd="sng">
            <a:solidFill>
              <a:srgbClr val="FF0000"/>
            </a:solidFill>
            <a:prstDash val="solid"/>
            <a:miter lim="800000"/>
            <a:headEnd type="none" w="sm" len="sm"/>
            <a:tailEnd type="none" w="sm" len="sm"/>
          </a:ln>
        </p:spPr>
      </p:cxnSp>
      <p:cxnSp>
        <p:nvCxnSpPr>
          <p:cNvPr id="582" name="Google Shape;582;p5"/>
          <p:cNvCxnSpPr>
            <a:cxnSpLocks/>
          </p:cNvCxnSpPr>
          <p:nvPr/>
        </p:nvCxnSpPr>
        <p:spPr>
          <a:xfrm>
            <a:off x="582074" y="5642130"/>
            <a:ext cx="11171299" cy="0"/>
          </a:xfrm>
          <a:prstGeom prst="straightConnector1">
            <a:avLst/>
          </a:prstGeom>
          <a:noFill/>
          <a:ln w="19050" cap="flat" cmpd="sng">
            <a:solidFill>
              <a:srgbClr val="FF0000"/>
            </a:solidFill>
            <a:prstDash val="solid"/>
            <a:miter lim="800000"/>
            <a:headEnd type="none" w="sm" len="sm"/>
            <a:tailEnd type="none" w="sm" len="sm"/>
          </a:ln>
        </p:spPr>
      </p:cxnSp>
      <p:sp>
        <p:nvSpPr>
          <p:cNvPr id="31" name="Google Shape;575;p5"/>
          <p:cNvSpPr txBox="1"/>
          <p:nvPr/>
        </p:nvSpPr>
        <p:spPr>
          <a:xfrm>
            <a:off x="3500953" y="1012964"/>
            <a:ext cx="2374981" cy="569422"/>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800"/>
              <a:buFont typeface="Arial"/>
              <a:buNone/>
            </a:pPr>
            <a:r>
              <a:rPr lang="en-US" sz="1800" dirty="0" err="1">
                <a:solidFill>
                  <a:schemeClr val="dk1"/>
                </a:solidFill>
                <a:latin typeface="Times New Roman" panose="02020603050405020304" pitchFamily="18" charset="0"/>
                <a:ea typeface="Calibri"/>
                <a:cs typeface="Times New Roman" panose="02020603050405020304" pitchFamily="18" charset="0"/>
                <a:sym typeface="Calibri"/>
              </a:rPr>
              <a:t>Nhãn</a:t>
            </a:r>
            <a:r>
              <a:rPr lang="en-US" sz="1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1800" dirty="0" err="1">
                <a:solidFill>
                  <a:schemeClr val="dk1"/>
                </a:solidFill>
                <a:latin typeface="Times New Roman" panose="02020603050405020304" pitchFamily="18" charset="0"/>
                <a:ea typeface="Calibri"/>
                <a:cs typeface="Times New Roman" panose="02020603050405020304" pitchFamily="18" charset="0"/>
                <a:sym typeface="Calibri"/>
              </a:rPr>
              <a:t>sinh</a:t>
            </a:r>
            <a:r>
              <a:rPr lang="en-US" sz="1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1800" dirty="0" err="1">
                <a:solidFill>
                  <a:schemeClr val="dk1"/>
                </a:solidFill>
                <a:latin typeface="Times New Roman" panose="02020603050405020304" pitchFamily="18" charset="0"/>
                <a:ea typeface="Calibri"/>
                <a:cs typeface="Times New Roman" panose="02020603050405020304" pitchFamily="18" charset="0"/>
                <a:sym typeface="Calibri"/>
              </a:rPr>
              <a:t>thái</a:t>
            </a:r>
            <a:endParaRPr sz="1800" dirty="0">
              <a:solidFill>
                <a:schemeClr val="dk1"/>
              </a:solidFill>
              <a:latin typeface="Times New Roman" panose="02020603050405020304" pitchFamily="18" charset="0"/>
              <a:ea typeface="Calibri"/>
              <a:cs typeface="Times New Roman" panose="02020603050405020304" pitchFamily="18" charset="0"/>
              <a:sym typeface="Calibri"/>
            </a:endParaRPr>
          </a:p>
        </p:txBody>
      </p:sp>
      <p:sp>
        <p:nvSpPr>
          <p:cNvPr id="32" name="Google Shape;574;p5"/>
          <p:cNvSpPr txBox="1">
            <a:spLocks/>
          </p:cNvSpPr>
          <p:nvPr/>
        </p:nvSpPr>
        <p:spPr>
          <a:xfrm>
            <a:off x="9302024" y="5928890"/>
            <a:ext cx="2433268" cy="569422"/>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indent="0">
              <a:spcBef>
                <a:spcPts val="0"/>
              </a:spcBef>
              <a:buSzPts val="1800"/>
            </a:pPr>
            <a:r>
              <a:rPr lang="en-US" sz="1800" dirty="0" smtClean="0">
                <a:latin typeface="Times New Roman" panose="02020603050405020304" pitchFamily="18" charset="0"/>
                <a:cs typeface="Times New Roman" panose="02020603050405020304" pitchFamily="18" charset="0"/>
              </a:rPr>
              <a:t>CN </a:t>
            </a:r>
            <a:endParaRPr lang="en-US" sz="1800" dirty="0">
              <a:latin typeface="Times New Roman" panose="02020603050405020304" pitchFamily="18" charset="0"/>
              <a:cs typeface="Times New Roman" panose="02020603050405020304" pitchFamily="18" charset="0"/>
            </a:endParaRPr>
          </a:p>
          <a:p>
            <a:pPr marL="0" indent="0">
              <a:spcBef>
                <a:spcPts val="0"/>
              </a:spcBef>
              <a:buSzPts val="1800"/>
            </a:pPr>
            <a:r>
              <a:rPr lang="en-US" sz="1800" dirty="0" err="1">
                <a:latin typeface="Times New Roman" panose="02020603050405020304" pitchFamily="18" charset="0"/>
                <a:cs typeface="Times New Roman" panose="02020603050405020304" pitchFamily="18" charset="0"/>
              </a:rPr>
              <a:t>môi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trường</a:t>
            </a:r>
            <a:endParaRPr lang="vi-VN" sz="1800" dirty="0">
              <a:latin typeface="Times New Roman" panose="02020603050405020304" pitchFamily="18" charset="0"/>
              <a:cs typeface="Times New Roman" panose="02020603050405020304" pitchFamily="18" charset="0"/>
            </a:endParaRPr>
          </a:p>
        </p:txBody>
      </p:sp>
      <p:sp>
        <p:nvSpPr>
          <p:cNvPr id="33" name="Google Shape;574;p5"/>
          <p:cNvSpPr txBox="1">
            <a:spLocks/>
          </p:cNvSpPr>
          <p:nvPr/>
        </p:nvSpPr>
        <p:spPr>
          <a:xfrm>
            <a:off x="6458930" y="5950704"/>
            <a:ext cx="2349632" cy="569422"/>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indent="0">
              <a:spcBef>
                <a:spcPts val="0"/>
              </a:spcBef>
              <a:buSzPts val="1800"/>
            </a:pPr>
            <a:r>
              <a:rPr lang="en-US" sz="1800" dirty="0" err="1">
                <a:latin typeface="Times New Roman" panose="02020603050405020304" pitchFamily="18" charset="0"/>
                <a:cs typeface="Times New Roman" panose="02020603050405020304" pitchFamily="18" charset="0"/>
              </a:rPr>
              <a:t>Hàng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hóa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dịch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vụ</a:t>
            </a:r>
            <a:r>
              <a:rPr lang="en-US" sz="1800" dirty="0">
                <a:latin typeface="Times New Roman" panose="02020603050405020304" pitchFamily="18" charset="0"/>
                <a:cs typeface="Times New Roman" panose="02020603050405020304" pitchFamily="18" charset="0"/>
              </a:rPr>
              <a:t> </a:t>
            </a:r>
          </a:p>
          <a:p>
            <a:pPr marL="0" indent="0">
              <a:spcBef>
                <a:spcPts val="0"/>
              </a:spcBef>
              <a:buSzPts val="1800"/>
            </a:pPr>
            <a:r>
              <a:rPr lang="en-US" sz="1800" dirty="0" err="1">
                <a:latin typeface="Times New Roman" panose="02020603050405020304" pitchFamily="18" charset="0"/>
                <a:cs typeface="Times New Roman" panose="02020603050405020304" pitchFamily="18" charset="0"/>
              </a:rPr>
              <a:t>môi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trường</a:t>
            </a:r>
            <a:endParaRPr lang="vi-VN" sz="1800" dirty="0">
              <a:latin typeface="Times New Roman" panose="02020603050405020304" pitchFamily="18" charset="0"/>
              <a:cs typeface="Times New Roman" panose="02020603050405020304" pitchFamily="18" charset="0"/>
            </a:endParaRPr>
          </a:p>
        </p:txBody>
      </p:sp>
      <p:sp>
        <p:nvSpPr>
          <p:cNvPr id="34" name="Google Shape;574;p5"/>
          <p:cNvSpPr txBox="1">
            <a:spLocks/>
          </p:cNvSpPr>
          <p:nvPr/>
        </p:nvSpPr>
        <p:spPr>
          <a:xfrm>
            <a:off x="734361" y="5915764"/>
            <a:ext cx="2369323" cy="569422"/>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indent="0">
              <a:spcBef>
                <a:spcPts val="0"/>
              </a:spcBef>
              <a:buSzPts val="1800"/>
            </a:pPr>
            <a:r>
              <a:rPr lang="en-US" sz="1800" dirty="0">
                <a:latin typeface="Times New Roman" panose="02020603050405020304" pitchFamily="18" charset="0"/>
                <a:cs typeface="Times New Roman" panose="02020603050405020304" pitchFamily="18" charset="0"/>
              </a:rPr>
              <a:t>Tín </a:t>
            </a:r>
            <a:r>
              <a:rPr lang="en-US" sz="1800" dirty="0" err="1">
                <a:latin typeface="Times New Roman" panose="02020603050405020304" pitchFamily="18" charset="0"/>
                <a:cs typeface="Times New Roman" panose="02020603050405020304" pitchFamily="18" charset="0"/>
              </a:rPr>
              <a:t>dụng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xanh</a:t>
            </a:r>
            <a:r>
              <a:rPr lang="en-US" sz="1800" dirty="0">
                <a:latin typeface="Times New Roman" panose="02020603050405020304" pitchFamily="18" charset="0"/>
                <a:cs typeface="Times New Roman" panose="02020603050405020304" pitchFamily="18" charset="0"/>
              </a:rPr>
              <a:t>, </a:t>
            </a:r>
          </a:p>
          <a:p>
            <a:pPr marL="0" indent="0">
              <a:spcBef>
                <a:spcPts val="0"/>
              </a:spcBef>
              <a:buSzPts val="1800"/>
            </a:pPr>
            <a:r>
              <a:rPr lang="en-US" sz="1800" dirty="0" err="1">
                <a:latin typeface="Times New Roman" panose="02020603050405020304" pitchFamily="18" charset="0"/>
                <a:cs typeface="Times New Roman" panose="02020603050405020304" pitchFamily="18" charset="0"/>
              </a:rPr>
              <a:t>Trái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phiếu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xanh</a:t>
            </a:r>
            <a:endParaRPr lang="vi-VN" sz="1800" dirty="0">
              <a:latin typeface="Times New Roman" panose="02020603050405020304" pitchFamily="18" charset="0"/>
              <a:cs typeface="Times New Roman" panose="02020603050405020304" pitchFamily="18" charset="0"/>
            </a:endParaRPr>
          </a:p>
        </p:txBody>
      </p:sp>
      <p:sp>
        <p:nvSpPr>
          <p:cNvPr id="35" name="Google Shape;575;p5"/>
          <p:cNvSpPr txBox="1"/>
          <p:nvPr/>
        </p:nvSpPr>
        <p:spPr>
          <a:xfrm>
            <a:off x="667411" y="1023412"/>
            <a:ext cx="2374981" cy="569422"/>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800"/>
              <a:buFont typeface="Arial"/>
              <a:buNone/>
            </a:pPr>
            <a:r>
              <a:rPr lang="en-US" sz="1800" dirty="0" err="1">
                <a:solidFill>
                  <a:schemeClr val="dk1"/>
                </a:solidFill>
                <a:latin typeface="Times New Roman" panose="02020603050405020304" pitchFamily="18" charset="0"/>
                <a:ea typeface="Calibri"/>
                <a:cs typeface="Times New Roman" panose="02020603050405020304" pitchFamily="18" charset="0"/>
                <a:sym typeface="Calibri"/>
              </a:rPr>
              <a:t>Mua</a:t>
            </a:r>
            <a:r>
              <a:rPr lang="en-US" sz="1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1800" dirty="0" err="1">
                <a:solidFill>
                  <a:schemeClr val="dk1"/>
                </a:solidFill>
                <a:latin typeface="Times New Roman" panose="02020603050405020304" pitchFamily="18" charset="0"/>
                <a:ea typeface="Calibri"/>
                <a:cs typeface="Times New Roman" panose="02020603050405020304" pitchFamily="18" charset="0"/>
                <a:sym typeface="Calibri"/>
              </a:rPr>
              <a:t>sắm</a:t>
            </a:r>
            <a:r>
              <a:rPr lang="en-US" sz="1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1800" dirty="0" err="1">
                <a:solidFill>
                  <a:schemeClr val="dk1"/>
                </a:solidFill>
                <a:latin typeface="Times New Roman" panose="02020603050405020304" pitchFamily="18" charset="0"/>
                <a:ea typeface="Calibri"/>
                <a:cs typeface="Times New Roman" panose="02020603050405020304" pitchFamily="18" charset="0"/>
                <a:sym typeface="Calibri"/>
              </a:rPr>
              <a:t>xanh</a:t>
            </a:r>
            <a:endParaRPr sz="1800" dirty="0">
              <a:solidFill>
                <a:schemeClr val="dk1"/>
              </a:solidFill>
              <a:latin typeface="Times New Roman" panose="02020603050405020304" pitchFamily="18" charset="0"/>
              <a:ea typeface="Calibri"/>
              <a:cs typeface="Times New Roman" panose="02020603050405020304" pitchFamily="18" charset="0"/>
              <a:sym typeface="Calibri"/>
            </a:endParaRPr>
          </a:p>
        </p:txBody>
      </p:sp>
      <p:sp>
        <p:nvSpPr>
          <p:cNvPr id="36" name="Google Shape;574;p5"/>
          <p:cNvSpPr txBox="1">
            <a:spLocks/>
          </p:cNvSpPr>
          <p:nvPr/>
        </p:nvSpPr>
        <p:spPr>
          <a:xfrm>
            <a:off x="3623280" y="5950704"/>
            <a:ext cx="2369323" cy="569422"/>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indent="0">
              <a:spcBef>
                <a:spcPts val="0"/>
              </a:spcBef>
              <a:buSzPts val="1800"/>
            </a:pPr>
            <a:r>
              <a:rPr lang="en-US" sz="1800" dirty="0" err="1">
                <a:latin typeface="Times New Roman" panose="02020603050405020304" pitchFamily="18" charset="0"/>
                <a:cs typeface="Times New Roman" panose="02020603050405020304" pitchFamily="18" charset="0"/>
              </a:rPr>
              <a:t>Ưu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đãi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hỗ</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trợ</a:t>
            </a:r>
            <a:r>
              <a:rPr lang="en-US" sz="1800" dirty="0">
                <a:latin typeface="Times New Roman" panose="02020603050405020304" pitchFamily="18" charset="0"/>
                <a:cs typeface="Times New Roman" panose="02020603050405020304" pitchFamily="18" charset="0"/>
              </a:rPr>
              <a:t> </a:t>
            </a:r>
          </a:p>
          <a:p>
            <a:pPr marL="0" indent="0">
              <a:spcBef>
                <a:spcPts val="0"/>
              </a:spcBef>
              <a:buSzPts val="1800"/>
            </a:pPr>
            <a:r>
              <a:rPr lang="en-US" sz="1800" dirty="0" smtClean="0">
                <a:latin typeface="Times New Roman" panose="02020603050405020304" pitchFamily="18" charset="0"/>
                <a:cs typeface="Times New Roman" panose="02020603050405020304" pitchFamily="18" charset="0"/>
              </a:rPr>
              <a:t>BVMT</a:t>
            </a:r>
            <a:endParaRPr lang="vi-VN" sz="180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74F99D97-1A1D-4CE1-8692-76E123A97403}"/>
              </a:ext>
            </a:extLst>
          </p:cNvPr>
          <p:cNvGrpSpPr/>
          <p:nvPr/>
        </p:nvGrpSpPr>
        <p:grpSpPr>
          <a:xfrm>
            <a:off x="195660" y="1829645"/>
            <a:ext cx="5683786" cy="3671976"/>
            <a:chOff x="195660" y="1829645"/>
            <a:chExt cx="5683786" cy="3671976"/>
          </a:xfrm>
        </p:grpSpPr>
        <p:sp>
          <p:nvSpPr>
            <p:cNvPr id="90" name="Google Shape;575;p5">
              <a:extLst>
                <a:ext uri="{FF2B5EF4-FFF2-40B4-BE49-F238E27FC236}">
                  <a16:creationId xmlns:a16="http://schemas.microsoft.com/office/drawing/2014/main" id="{13E277AF-93EF-4075-89F7-D46336BC0CF7}"/>
                </a:ext>
              </a:extLst>
            </p:cNvPr>
            <p:cNvSpPr txBox="1"/>
            <p:nvPr/>
          </p:nvSpPr>
          <p:spPr>
            <a:xfrm>
              <a:off x="195660" y="1829645"/>
              <a:ext cx="5683786" cy="3671976"/>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spcFirstLastPara="1" wrap="square" lIns="91425" tIns="45700" rIns="91425" bIns="45700" anchor="ctr" anchorCtr="0">
              <a:noAutofit/>
            </a:bodyPr>
            <a:lstStyle/>
            <a:p>
              <a:pPr marL="0" indent="0" algn="just">
                <a:buNone/>
              </a:pPr>
              <a:endParaRPr lang="en-US" sz="1800" b="1" i="1" dirty="0">
                <a:latin typeface="Times New Roman" panose="02020603050405020304" pitchFamily="18" charset="0"/>
                <a:cs typeface="Times New Roman" panose="02020603050405020304" pitchFamily="18" charset="0"/>
              </a:endParaRPr>
            </a:p>
          </p:txBody>
        </p:sp>
        <p:pic>
          <p:nvPicPr>
            <p:cNvPr id="38" name="Picture 37">
              <a:extLst>
                <a:ext uri="{FF2B5EF4-FFF2-40B4-BE49-F238E27FC236}">
                  <a16:creationId xmlns:a16="http://schemas.microsoft.com/office/drawing/2014/main" id="{D8B07ADF-29D4-4756-924B-50A4735C948B}"/>
                </a:ext>
              </a:extLst>
            </p:cNvPr>
            <p:cNvPicPr>
              <a:picLocks noChangeAspect="1"/>
            </p:cNvPicPr>
            <p:nvPr/>
          </p:nvPicPr>
          <p:blipFill>
            <a:blip r:embed="rId3"/>
            <a:stretch>
              <a:fillRect/>
            </a:stretch>
          </p:blipFill>
          <p:spPr>
            <a:xfrm>
              <a:off x="994273" y="2316408"/>
              <a:ext cx="3912998" cy="3046452"/>
            </a:xfrm>
            <a:prstGeom prst="rect">
              <a:avLst/>
            </a:prstGeom>
          </p:spPr>
          <p:style>
            <a:lnRef idx="1">
              <a:schemeClr val="accent2"/>
            </a:lnRef>
            <a:fillRef idx="2">
              <a:schemeClr val="accent2"/>
            </a:fillRef>
            <a:effectRef idx="1">
              <a:schemeClr val="accent2"/>
            </a:effectRef>
            <a:fontRef idx="minor">
              <a:schemeClr val="dk1"/>
            </a:fontRef>
          </p:style>
        </p:pic>
        <p:sp>
          <p:nvSpPr>
            <p:cNvPr id="93" name="TextBox 92">
              <a:extLst>
                <a:ext uri="{FF2B5EF4-FFF2-40B4-BE49-F238E27FC236}">
                  <a16:creationId xmlns:a16="http://schemas.microsoft.com/office/drawing/2014/main" id="{F78F1A73-FEA3-4233-9AE7-C239D1C391AD}"/>
                </a:ext>
              </a:extLst>
            </p:cNvPr>
            <p:cNvSpPr txBox="1"/>
            <p:nvPr/>
          </p:nvSpPr>
          <p:spPr>
            <a:xfrm>
              <a:off x="1661623" y="1836215"/>
              <a:ext cx="2884123"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marL="0" indent="0" algn="just">
                <a:buNone/>
              </a:pPr>
              <a:r>
                <a:rPr lang="en-US" sz="1800" b="1" i="1" dirty="0" err="1">
                  <a:latin typeface="Times New Roman" panose="02020603050405020304" pitchFamily="18" charset="0"/>
                  <a:cs typeface="Times New Roman" panose="02020603050405020304" pitchFamily="18" charset="0"/>
                </a:rPr>
                <a:t>Điều</a:t>
              </a:r>
              <a:r>
                <a:rPr lang="en-US" sz="1800" b="1" i="1" dirty="0">
                  <a:latin typeface="Times New Roman" panose="02020603050405020304" pitchFamily="18" charset="0"/>
                  <a:cs typeface="Times New Roman" panose="02020603050405020304" pitchFamily="18" charset="0"/>
                </a:rPr>
                <a:t> 142 </a:t>
              </a:r>
              <a:r>
                <a:rPr lang="en-US" sz="1800" b="1" i="1" dirty="0" err="1">
                  <a:latin typeface="Times New Roman" panose="02020603050405020304" pitchFamily="18" charset="0"/>
                  <a:cs typeface="Times New Roman" panose="02020603050405020304" pitchFamily="18" charset="0"/>
                </a:rPr>
                <a:t>quy</a:t>
              </a:r>
              <a:r>
                <a:rPr lang="en-US" sz="1800" b="1" i="1" dirty="0">
                  <a:latin typeface="Times New Roman" panose="02020603050405020304" pitchFamily="18" charset="0"/>
                  <a:cs typeface="Times New Roman" panose="02020603050405020304" pitchFamily="18" charset="0"/>
                </a:rPr>
                <a:t> </a:t>
              </a:r>
              <a:r>
                <a:rPr lang="en-US" sz="1800" b="1" i="1" dirty="0" err="1">
                  <a:latin typeface="Times New Roman" panose="02020603050405020304" pitchFamily="18" charset="0"/>
                  <a:cs typeface="Times New Roman" panose="02020603050405020304" pitchFamily="18" charset="0"/>
                </a:rPr>
                <a:t>định</a:t>
              </a:r>
              <a:r>
                <a:rPr lang="en-US" sz="1800" b="1" i="1" dirty="0">
                  <a:latin typeface="Times New Roman" panose="02020603050405020304" pitchFamily="18" charset="0"/>
                  <a:cs typeface="Times New Roman" panose="02020603050405020304" pitchFamily="18" charset="0"/>
                </a:rPr>
                <a:t> </a:t>
              </a:r>
              <a:r>
                <a:rPr lang="en-US" sz="1800" b="1" i="1" dirty="0" err="1">
                  <a:latin typeface="Times New Roman" panose="02020603050405020304" pitchFamily="18" charset="0"/>
                  <a:cs typeface="Times New Roman" panose="02020603050405020304" pitchFamily="18" charset="0"/>
                </a:rPr>
                <a:t>về</a:t>
              </a:r>
              <a:r>
                <a:rPr lang="en-US" sz="1800" b="1" i="1" dirty="0">
                  <a:latin typeface="Times New Roman" panose="02020603050405020304" pitchFamily="18" charset="0"/>
                  <a:cs typeface="Times New Roman" panose="02020603050405020304" pitchFamily="18" charset="0"/>
                </a:rPr>
                <a:t> </a:t>
              </a:r>
              <a:r>
                <a:rPr lang="en-US" sz="1800" b="1" i="1" dirty="0" smtClean="0">
                  <a:latin typeface="Times New Roman" panose="02020603050405020304" pitchFamily="18" charset="0"/>
                  <a:cs typeface="Times New Roman" panose="02020603050405020304" pitchFamily="18" charset="0"/>
                </a:rPr>
                <a:t>KTTH</a:t>
              </a:r>
              <a:endParaRPr lang="en-US" sz="1800" b="1" i="1" dirty="0">
                <a:latin typeface="Times New Roman" panose="02020603050405020304" pitchFamily="18" charset="0"/>
                <a:cs typeface="Times New Roman" panose="02020603050405020304" pitchFamily="18" charset="0"/>
              </a:endParaRPr>
            </a:p>
          </p:txBody>
        </p:sp>
      </p:grpSp>
      <p:pic>
        <p:nvPicPr>
          <p:cNvPr id="47" name="Picture 46">
            <a:extLst>
              <a:ext uri="{FF2B5EF4-FFF2-40B4-BE49-F238E27FC236}">
                <a16:creationId xmlns:a16="http://schemas.microsoft.com/office/drawing/2014/main" id="{E8BBFB9F-D503-3290-11CD-6F72785A7E75}"/>
              </a:ext>
            </a:extLst>
          </p:cNvPr>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973233" y="1844544"/>
            <a:ext cx="5940469" cy="3745994"/>
          </a:xfrm>
          <a:prstGeom prst="rect">
            <a:avLst/>
          </a:prstGeom>
          <a:solidFill>
            <a:srgbClr val="92D050"/>
          </a:solidFill>
          <a:ln>
            <a:noFill/>
          </a:ln>
        </p:spPr>
      </p:pic>
      <p:sp>
        <p:nvSpPr>
          <p:cNvPr id="2" name="Rectangle 1">
            <a:extLst>
              <a:ext uri="{FF2B5EF4-FFF2-40B4-BE49-F238E27FC236}">
                <a16:creationId xmlns:a16="http://schemas.microsoft.com/office/drawing/2014/main" id="{FCAFE754-268C-5AAF-1B5E-A260CA7F40E8}"/>
              </a:ext>
            </a:extLst>
          </p:cNvPr>
          <p:cNvSpPr/>
          <p:nvPr/>
        </p:nvSpPr>
        <p:spPr>
          <a:xfrm>
            <a:off x="2007254" y="252566"/>
            <a:ext cx="8610600" cy="646331"/>
          </a:xfrm>
          <a:prstGeom prst="rect">
            <a:avLst/>
          </a:prstGeom>
          <a:noFill/>
        </p:spPr>
        <p:txBody>
          <a:bodyPr wrap="square" lIns="91440" tIns="45720" rIns="91440" bIns="45720">
            <a:spAutoFit/>
          </a:bodyPr>
          <a:lstStyle/>
          <a:p>
            <a:pPr algn="ctr"/>
            <a:r>
              <a:rPr lang="en-US" sz="3600" b="1" dirty="0" err="1">
                <a:ln w="12700">
                  <a:solidFill>
                    <a:schemeClr val="accent1"/>
                  </a:solidFill>
                  <a:prstDash val="solid"/>
                </a:ln>
                <a:solidFill>
                  <a:schemeClr val="accent6">
                    <a:lumMod val="75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Luật</a:t>
            </a:r>
            <a:r>
              <a:rPr lang="en-US" sz="3600" b="1" dirty="0">
                <a:ln w="12700">
                  <a:solidFill>
                    <a:schemeClr val="accent1"/>
                  </a:solidFill>
                  <a:prstDash val="solid"/>
                </a:ln>
                <a:solidFill>
                  <a:schemeClr val="accent6">
                    <a:lumMod val="75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BVMT </a:t>
            </a:r>
            <a:r>
              <a:rPr lang="en-US" sz="3600" b="1" dirty="0" smtClean="0">
                <a:ln w="12700">
                  <a:solidFill>
                    <a:schemeClr val="accent1"/>
                  </a:solidFill>
                  <a:prstDash val="solid"/>
                </a:ln>
                <a:solidFill>
                  <a:schemeClr val="accent6">
                    <a:lumMod val="75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2020</a:t>
            </a:r>
            <a:endParaRPr lang="en-US" sz="3600" b="1" cap="none" spc="0" dirty="0">
              <a:ln w="12700">
                <a:solidFill>
                  <a:schemeClr val="accent1"/>
                </a:solidFill>
                <a:prstDash val="solid"/>
              </a:ln>
              <a:solidFill>
                <a:schemeClr val="accent6">
                  <a:lumMod val="75000"/>
                </a:schemeClr>
              </a:solidFill>
              <a:effectLst>
                <a:outerShdw dist="38100" dir="2640000" algn="bl" rotWithShape="0">
                  <a:schemeClr val="accent1"/>
                </a:outerShdw>
              </a:effectLst>
            </a:endParaRPr>
          </a:p>
        </p:txBody>
      </p:sp>
    </p:spTree>
    <p:extLst>
      <p:ext uri="{BB962C8B-B14F-4D97-AF65-F5344CB8AC3E}">
        <p14:creationId xmlns:p14="http://schemas.microsoft.com/office/powerpoint/2010/main" val="395283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429943"/>
            <a:ext cx="9370647" cy="890073"/>
          </a:xfrm>
        </p:spPr>
        <p:txBody>
          <a:bodyPr>
            <a:noAutofit/>
          </a:bodyPr>
          <a:lstStyle/>
          <a:p>
            <a:r>
              <a:rPr lang="en-US" sz="2800" b="1" dirty="0" err="1" smtClean="0">
                <a:ln>
                  <a:solidFill>
                    <a:srgbClr val="CC6600"/>
                  </a:solidFill>
                </a:ln>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Nghị</a:t>
            </a:r>
            <a:r>
              <a:rPr lang="en-US" sz="2800" b="1" dirty="0" smtClean="0">
                <a:ln>
                  <a:solidFill>
                    <a:srgbClr val="CC6600"/>
                  </a:solidFill>
                </a:ln>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800" b="1" dirty="0" err="1">
                <a:ln>
                  <a:solidFill>
                    <a:srgbClr val="CC6600"/>
                  </a:solidFill>
                </a:ln>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định</a:t>
            </a:r>
            <a:r>
              <a:rPr lang="en-US" sz="2800" b="1" dirty="0">
                <a:ln>
                  <a:solidFill>
                    <a:srgbClr val="CC6600"/>
                  </a:solidFill>
                </a:ln>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08/NĐ-CP </a:t>
            </a:r>
            <a:r>
              <a:rPr lang="en-US" sz="2800" b="1" dirty="0" err="1">
                <a:ln>
                  <a:solidFill>
                    <a:srgbClr val="CC6600"/>
                  </a:solidFill>
                </a:ln>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ngày</a:t>
            </a:r>
            <a:r>
              <a:rPr lang="en-US" sz="2800" b="1" dirty="0">
                <a:ln>
                  <a:solidFill>
                    <a:srgbClr val="CC6600"/>
                  </a:solidFill>
                </a:ln>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10/01/2022</a:t>
            </a:r>
            <a:r>
              <a:rPr lang="en-US" sz="28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r>
            <a:br>
              <a:rPr lang="en-US" sz="28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br>
            <a:endParaRPr lang="en-US" sz="28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2"/>
          <p:cNvSpPr txBox="1">
            <a:spLocks/>
          </p:cNvSpPr>
          <p:nvPr/>
        </p:nvSpPr>
        <p:spPr>
          <a:xfrm>
            <a:off x="325954" y="1430214"/>
            <a:ext cx="11635493" cy="528608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vert="horz" lIns="121920" tIns="60960" rIns="121920" bIns="6096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891" indent="-342891" algn="just" defTabSz="609585" fontAlgn="auto">
              <a:spcAft>
                <a:spcPts val="0"/>
              </a:spcAft>
              <a:buFont typeface="Wingdings" panose="05000000000000000000" pitchFamily="2" charset="2"/>
              <a:buChar char="§"/>
            </a:pP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Từ</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01/01/2026,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không</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sản</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xuất</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và</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nhập</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khẩu</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túi</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ni</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lông</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khó</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phân</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hủy</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sinh</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học</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kích</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thước</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nhỏ</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hơn</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50cm x 50cm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dày</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một</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lớp</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màng</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nhỏ</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hơn</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50 µm,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trừ</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trường</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hợp</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sản</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xuất</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để</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xuất</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khẩu</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hoặc</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sản</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xuất</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nhập</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khẩu</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để</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đóng</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gói</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sản</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phẩm</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hàng</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hóa</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bán</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ra</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thị</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trường</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20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42891" indent="-342891" algn="just" defTabSz="609585" fontAlgn="auto">
              <a:spcAft>
                <a:spcPts val="0"/>
              </a:spcAft>
              <a:buFont typeface="Wingdings" panose="05000000000000000000" pitchFamily="2" charset="2"/>
              <a:buChar char="§"/>
            </a:pPr>
            <a:endParaRPr lang="en-US"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42891" indent="-342891" algn="just" defTabSz="609585" fontAlgn="auto">
              <a:spcAft>
                <a:spcPts val="0"/>
              </a:spcAft>
              <a:buFont typeface="Wingdings" panose="05000000000000000000" pitchFamily="2" charset="2"/>
              <a:buChar char="§"/>
            </a:pP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Sau</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năm</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2025,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không</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lưu</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hành</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và</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sử</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dụng</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sản</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phẩm</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nhựa</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sử</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dụng</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một</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lần</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bao</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bì</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nhựa</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khó</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phân</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hủy</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sinh</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học</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túi</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ni</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lông</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khó</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phân</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hủy</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sinh</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học</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hộp</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nhựa</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xốp</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đóng</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gói</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chứa</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đựng</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thực</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phẩm</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tại</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các</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trung</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tâm</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thương</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mại</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siêu</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thị</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khách</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sạn</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khu</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du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lịch</a:t>
            </a:r>
            <a:r>
              <a:rPr lang="en-US"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342891" indent="-342891" algn="just" defTabSz="609585" fontAlgn="auto">
              <a:spcAft>
                <a:spcPts val="0"/>
              </a:spcAft>
              <a:buFont typeface="Wingdings" panose="05000000000000000000" pitchFamily="2" charset="2"/>
              <a:buChar char="§"/>
            </a:pPr>
            <a:endParaRPr lang="en-US"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42891" indent="-342891" algn="just" defTabSz="609585" fontAlgn="auto">
              <a:spcAft>
                <a:spcPts val="0"/>
              </a:spcAft>
              <a:buFont typeface="Wingdings" panose="05000000000000000000" pitchFamily="2" charset="2"/>
              <a:buChar char="§"/>
            </a:pP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Sau</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năm</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2030,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dừng</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sản</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xuất</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nhập</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khẩu</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sản</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phẩm</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nhựa</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sử</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dụng</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một</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lần</a:t>
            </a:r>
            <a:r>
              <a:rPr lang="en-US" sz="2000"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trừ</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sản</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phẩm</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được</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chứng</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nhận</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nhãn</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sinh</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thái</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Việt</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Nam),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bao</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bì</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nhựa</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khó</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phân</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hủy</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sinh</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học</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túi</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ni</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lông</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khó</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phân</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hủy</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sinh</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học</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hộp</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nhựa</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xốp</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đóng</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gói</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chứa</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đựng</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thực</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phẩm</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sản</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phẩm</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hàng</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hóa</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chứa</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vi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nhựa</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342891" indent="-342891" algn="just" defTabSz="609585" fontAlgn="auto">
              <a:spcAft>
                <a:spcPts val="0"/>
              </a:spcAft>
              <a:buFont typeface="Wingdings" panose="05000000000000000000" pitchFamily="2" charset="2"/>
              <a:buChar char="§"/>
            </a:pPr>
            <a:endParaRPr lang="en-US"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609585" fontAlgn="auto">
              <a:spcAft>
                <a:spcPts val="0"/>
              </a:spcAft>
              <a:buFont typeface="Wingdings" panose="05000000000000000000" pitchFamily="2" charset="2"/>
              <a:buChar char="q"/>
            </a:pPr>
            <a:endParaRPr lang="en-US"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cxnSp>
        <p:nvCxnSpPr>
          <p:cNvPr id="4" name="Straight Connector 3"/>
          <p:cNvCxnSpPr/>
          <p:nvPr/>
        </p:nvCxnSpPr>
        <p:spPr>
          <a:xfrm>
            <a:off x="0" y="1181683"/>
            <a:ext cx="12192000" cy="28136"/>
          </a:xfrm>
          <a:prstGeom prst="line">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7827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Table 37">
            <a:extLst>
              <a:ext uri="{FF2B5EF4-FFF2-40B4-BE49-F238E27FC236}">
                <a16:creationId xmlns:a16="http://schemas.microsoft.com/office/drawing/2014/main" id="{AC214E4A-AF8C-5EC6-7D5B-90427B2F6863}"/>
              </a:ext>
            </a:extLst>
          </p:cNvPr>
          <p:cNvGraphicFramePr>
            <a:graphicFrameLocks noGrp="1"/>
          </p:cNvGraphicFramePr>
          <p:nvPr>
            <p:extLst>
              <p:ext uri="{D42A27DB-BD31-4B8C-83A1-F6EECF244321}">
                <p14:modId xmlns:p14="http://schemas.microsoft.com/office/powerpoint/2010/main" val="3954967865"/>
              </p:ext>
            </p:extLst>
          </p:nvPr>
        </p:nvGraphicFramePr>
        <p:xfrm>
          <a:off x="912813" y="1382713"/>
          <a:ext cx="8545512" cy="487362"/>
        </p:xfrm>
        <a:graphic>
          <a:graphicData uri="http://schemas.openxmlformats.org/drawingml/2006/table">
            <a:tbl>
              <a:tblPr firstRow="1" bandRow="1"/>
              <a:tblGrid>
                <a:gridCol w="1321326">
                  <a:extLst>
                    <a:ext uri="{9D8B030D-6E8A-4147-A177-3AD203B41FA5}">
                      <a16:colId xmlns:a16="http://schemas.microsoft.com/office/drawing/2014/main" val="3375921008"/>
                    </a:ext>
                  </a:extLst>
                </a:gridCol>
                <a:gridCol w="1485618">
                  <a:extLst>
                    <a:ext uri="{9D8B030D-6E8A-4147-A177-3AD203B41FA5}">
                      <a16:colId xmlns:a16="http://schemas.microsoft.com/office/drawing/2014/main" val="3622554236"/>
                    </a:ext>
                  </a:extLst>
                </a:gridCol>
                <a:gridCol w="1441925">
                  <a:extLst>
                    <a:ext uri="{9D8B030D-6E8A-4147-A177-3AD203B41FA5}">
                      <a16:colId xmlns:a16="http://schemas.microsoft.com/office/drawing/2014/main" val="1686019660"/>
                    </a:ext>
                  </a:extLst>
                </a:gridCol>
                <a:gridCol w="1463772">
                  <a:extLst>
                    <a:ext uri="{9D8B030D-6E8A-4147-A177-3AD203B41FA5}">
                      <a16:colId xmlns:a16="http://schemas.microsoft.com/office/drawing/2014/main" val="1008653361"/>
                    </a:ext>
                  </a:extLst>
                </a:gridCol>
                <a:gridCol w="1496392">
                  <a:extLst>
                    <a:ext uri="{9D8B030D-6E8A-4147-A177-3AD203B41FA5}">
                      <a16:colId xmlns:a16="http://schemas.microsoft.com/office/drawing/2014/main" val="2369495365"/>
                    </a:ext>
                  </a:extLst>
                </a:gridCol>
                <a:gridCol w="1336479">
                  <a:extLst>
                    <a:ext uri="{9D8B030D-6E8A-4147-A177-3AD203B41FA5}">
                      <a16:colId xmlns:a16="http://schemas.microsoft.com/office/drawing/2014/main" val="1983829917"/>
                    </a:ext>
                  </a:extLst>
                </a:gridCol>
              </a:tblGrid>
              <a:tr h="487362">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baseline="0"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1/1/2024</a:t>
                      </a:r>
                    </a:p>
                  </a:txBody>
                  <a:tcPr marL="68582" marR="68582" marT="34275" marB="34275">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baseline="0"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1/1/2024</a:t>
                      </a:r>
                    </a:p>
                  </a:txBody>
                  <a:tcPr marL="68582" marR="68582" marT="34275" marB="34275">
                    <a:solidFill>
                      <a:schemeClr val="bg1"/>
                    </a:solidFill>
                  </a:tcPr>
                </a:tc>
                <a:tc>
                  <a:txBody>
                    <a:bodyPr/>
                    <a:lstStyle/>
                    <a:p>
                      <a:pPr algn="ctr"/>
                      <a:r>
                        <a:rPr lang="en-US" sz="2400" kern="0" baseline="0"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1/1/2024</a:t>
                      </a:r>
                    </a:p>
                  </a:txBody>
                  <a:tcPr marL="68582" marR="68582" marT="34275" marB="34275">
                    <a:solidFill>
                      <a:schemeClr val="bg1"/>
                    </a:solidFill>
                  </a:tcPr>
                </a:tc>
                <a:tc>
                  <a:txBody>
                    <a:bodyPr/>
                    <a:lstStyle/>
                    <a:p>
                      <a:pPr algn="ctr"/>
                      <a:r>
                        <a:rPr lang="en-US" sz="2400" kern="0" baseline="0"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1/1/2024</a:t>
                      </a:r>
                    </a:p>
                  </a:txBody>
                  <a:tcPr marL="68582" marR="68582" marT="34275" marB="34275">
                    <a:solidFill>
                      <a:schemeClr val="bg1"/>
                    </a:solidFill>
                  </a:tcPr>
                </a:tc>
                <a:tc>
                  <a:txBody>
                    <a:bodyPr/>
                    <a:lstStyle/>
                    <a:p>
                      <a:pPr algn="ctr"/>
                      <a:r>
                        <a:rPr lang="en-US" sz="2400" kern="0" baseline="0"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1/1/2025</a:t>
                      </a:r>
                    </a:p>
                  </a:txBody>
                  <a:tcPr marL="68582" marR="68582" marT="34275" marB="34275">
                    <a:solidFill>
                      <a:schemeClr val="bg1"/>
                    </a:solidFill>
                  </a:tcPr>
                </a:tc>
                <a:tc>
                  <a:txBody>
                    <a:bodyPr/>
                    <a:lstStyle/>
                    <a:p>
                      <a:pPr algn="ctr"/>
                      <a:r>
                        <a:rPr lang="en-US" sz="2400" kern="0" baseline="0"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1/1/2027</a:t>
                      </a:r>
                    </a:p>
                  </a:txBody>
                  <a:tcPr marL="68582" marR="68582" marT="34275" marB="34275">
                    <a:solidFill>
                      <a:schemeClr val="bg1"/>
                    </a:solidFill>
                  </a:tcPr>
                </a:tc>
                <a:extLst>
                  <a:ext uri="{0D108BD9-81ED-4DB2-BD59-A6C34878D82A}">
                    <a16:rowId xmlns:a16="http://schemas.microsoft.com/office/drawing/2014/main" val="3853375139"/>
                  </a:ext>
                </a:extLst>
              </a:tr>
            </a:tbl>
          </a:graphicData>
        </a:graphic>
      </p:graphicFrame>
      <p:sp>
        <p:nvSpPr>
          <p:cNvPr id="62" name="Rectangle 61">
            <a:extLst>
              <a:ext uri="{FF2B5EF4-FFF2-40B4-BE49-F238E27FC236}">
                <a16:creationId xmlns:a16="http://schemas.microsoft.com/office/drawing/2014/main" id="{61694A86-AEAF-C26E-AB2A-7B1DD69938ED}"/>
              </a:ext>
            </a:extLst>
          </p:cNvPr>
          <p:cNvSpPr/>
          <p:nvPr/>
        </p:nvSpPr>
        <p:spPr>
          <a:xfrm>
            <a:off x="9790113" y="1382713"/>
            <a:ext cx="2206625" cy="4588949"/>
          </a:xfrm>
          <a:prstGeom prst="rect">
            <a:avLst/>
          </a:prstGeom>
          <a:solidFill>
            <a:schemeClr val="bg1"/>
          </a:solidFill>
          <a:ln>
            <a:solidFill>
              <a:schemeClr val="accent2"/>
            </a:solidFill>
          </a:ln>
        </p:spPr>
        <p:txBody>
          <a:bodyPr>
            <a:spAutoFit/>
          </a:bodyPr>
          <a:lstStyle/>
          <a:p>
            <a:pPr algn="just">
              <a:spcBef>
                <a:spcPts val="600"/>
              </a:spcBef>
              <a:defRPr/>
            </a:pPr>
            <a:r>
              <a:rPr lang="en-US" sz="1540" dirty="0">
                <a:solidFill>
                  <a:schemeClr val="accent6">
                    <a:lumMod val="75000"/>
                  </a:schemeClr>
                </a:solidFill>
                <a:latin typeface="Times New Roman" panose="02020603050405020304" pitchFamily="18" charset="0"/>
                <a:cs typeface="Times New Roman" panose="02020603050405020304" pitchFamily="18" charset="0"/>
              </a:rPr>
              <a:t>NGOẠI TRỪ MỘT SỐ TRƯỜNG HỢP:</a:t>
            </a:r>
          </a:p>
          <a:p>
            <a:pPr marL="285750" indent="-285750" algn="just">
              <a:spcBef>
                <a:spcPts val="600"/>
              </a:spcBef>
              <a:buFont typeface="Courier New" panose="02070309020205020404" pitchFamily="49" charset="0"/>
              <a:buChar char="o"/>
              <a:defRPr/>
            </a:pPr>
            <a:r>
              <a:rPr lang="en-US" sz="1540" dirty="0">
                <a:solidFill>
                  <a:srgbClr val="000000"/>
                </a:solidFill>
                <a:latin typeface="Times New Roman" panose="02020603050405020304" pitchFamily="18" charset="0"/>
                <a:cs typeface="Times New Roman" panose="02020603050405020304" pitchFamily="18" charset="0"/>
              </a:rPr>
              <a:t>X</a:t>
            </a:r>
            <a:r>
              <a:rPr lang="vi-VN" sz="1540" dirty="0">
                <a:solidFill>
                  <a:srgbClr val="000000"/>
                </a:solidFill>
                <a:latin typeface="Times New Roman" panose="02020603050405020304" pitchFamily="18" charset="0"/>
                <a:cs typeface="Times New Roman" panose="02020603050405020304" pitchFamily="18" charset="0"/>
              </a:rPr>
              <a:t>uất khẩu hoặc tạm nhập, tái xuất hoặc sản xuất, nhập khẩu cho mục đích nghiên cứu, học tập, thử nghiệm.</a:t>
            </a:r>
          </a:p>
          <a:p>
            <a:pPr marL="285750" indent="-285750" algn="just">
              <a:spcBef>
                <a:spcPts val="600"/>
              </a:spcBef>
              <a:buFont typeface="Courier New" panose="02070309020205020404" pitchFamily="49" charset="0"/>
              <a:buChar char="o"/>
              <a:defRPr/>
            </a:pPr>
            <a:r>
              <a:rPr lang="en-US" sz="1540" dirty="0">
                <a:solidFill>
                  <a:srgbClr val="000000"/>
                </a:solidFill>
                <a:latin typeface="Times New Roman" panose="02020603050405020304" pitchFamily="18" charset="0"/>
                <a:cs typeface="Times New Roman" panose="02020603050405020304" pitchFamily="18" charset="0"/>
              </a:rPr>
              <a:t>C</a:t>
            </a:r>
            <a:r>
              <a:rPr lang="vi-VN" sz="1540" dirty="0">
                <a:solidFill>
                  <a:srgbClr val="000000"/>
                </a:solidFill>
                <a:latin typeface="Times New Roman" panose="02020603050405020304" pitchFamily="18" charset="0"/>
                <a:cs typeface="Times New Roman" panose="02020603050405020304" pitchFamily="18" charset="0"/>
              </a:rPr>
              <a:t>ó doanh thu từ bán hàng và cung cấp dịch vụ của năm trước dưới 30 tỷ đồng;</a:t>
            </a:r>
          </a:p>
          <a:p>
            <a:pPr marL="285750" indent="-285750" algn="just">
              <a:spcBef>
                <a:spcPts val="600"/>
              </a:spcBef>
              <a:buFont typeface="Courier New" panose="02070309020205020404" pitchFamily="49" charset="0"/>
              <a:buChar char="o"/>
              <a:defRPr/>
            </a:pPr>
            <a:r>
              <a:rPr lang="en-US" sz="1540" dirty="0">
                <a:solidFill>
                  <a:srgbClr val="000000"/>
                </a:solidFill>
                <a:latin typeface="Times New Roman" panose="02020603050405020304" pitchFamily="18" charset="0"/>
                <a:cs typeface="Times New Roman" panose="02020603050405020304" pitchFamily="18" charset="0"/>
              </a:rPr>
              <a:t>C</a:t>
            </a:r>
            <a:r>
              <a:rPr lang="vi-VN" sz="1540" dirty="0">
                <a:solidFill>
                  <a:srgbClr val="000000"/>
                </a:solidFill>
                <a:latin typeface="Times New Roman" panose="02020603050405020304" pitchFamily="18" charset="0"/>
                <a:cs typeface="Times New Roman" panose="02020603050405020304" pitchFamily="18" charset="0"/>
              </a:rPr>
              <a:t>ó tổng giá trị nhập khẩu (tính theo trị giá hải quan) của năm trước dưới 20 tỷ đồng.</a:t>
            </a:r>
          </a:p>
        </p:txBody>
      </p:sp>
      <p:sp>
        <p:nvSpPr>
          <p:cNvPr id="63" name="Down Arrow 62">
            <a:extLst>
              <a:ext uri="{FF2B5EF4-FFF2-40B4-BE49-F238E27FC236}">
                <a16:creationId xmlns:a16="http://schemas.microsoft.com/office/drawing/2014/main" id="{7A838316-6497-1BEE-7FD4-238912DEFF4D}"/>
              </a:ext>
            </a:extLst>
          </p:cNvPr>
          <p:cNvSpPr/>
          <p:nvPr/>
        </p:nvSpPr>
        <p:spPr>
          <a:xfrm rot="10800000">
            <a:off x="1365678" y="3603267"/>
            <a:ext cx="385763" cy="426965"/>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1A7F947F-1078-3300-04D9-61D4A7700E65}"/>
              </a:ext>
            </a:extLst>
          </p:cNvPr>
          <p:cNvGrpSpPr/>
          <p:nvPr/>
        </p:nvGrpSpPr>
        <p:grpSpPr>
          <a:xfrm>
            <a:off x="838200" y="1870074"/>
            <a:ext cx="8620125" cy="1753435"/>
            <a:chOff x="550244" y="1332375"/>
            <a:chExt cx="11230540" cy="2664167"/>
          </a:xfrm>
        </p:grpSpPr>
        <p:sp>
          <p:nvSpPr>
            <p:cNvPr id="7" name="Google Shape;612;p7">
              <a:extLst>
                <a:ext uri="{FF2B5EF4-FFF2-40B4-BE49-F238E27FC236}">
                  <a16:creationId xmlns:a16="http://schemas.microsoft.com/office/drawing/2014/main" id="{AF0BA223-7F53-E361-82F8-8FF840991FCB}"/>
                </a:ext>
              </a:extLst>
            </p:cNvPr>
            <p:cNvSpPr/>
            <p:nvPr/>
          </p:nvSpPr>
          <p:spPr>
            <a:xfrm>
              <a:off x="6260888" y="3326846"/>
              <a:ext cx="1644608" cy="643814"/>
            </a:xfrm>
            <a:prstGeom prst="rect">
              <a:avLst/>
            </a:prstGeom>
            <a:solidFill>
              <a:schemeClr val="lt1"/>
            </a:solidFill>
            <a:ln w="12700" cap="flat" cmpd="sng">
              <a:solidFill>
                <a:srgbClr val="FF0000"/>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b="1" dirty="0">
                  <a:solidFill>
                    <a:schemeClr val="dk1"/>
                  </a:solidFill>
                  <a:latin typeface="Times New Roman" panose="02020603050405020304" pitchFamily="18" charset="0"/>
                  <a:ea typeface="Cambria"/>
                  <a:cs typeface="Times New Roman" panose="02020603050405020304" pitchFamily="18" charset="0"/>
                  <a:sym typeface="Cambria"/>
                </a:rPr>
                <a:t>Xăm, lốp</a:t>
              </a:r>
              <a:endParaRPr sz="1350" b="1" dirty="0">
                <a:solidFill>
                  <a:schemeClr val="dk1"/>
                </a:solidFill>
                <a:latin typeface="Times New Roman" panose="02020603050405020304" pitchFamily="18" charset="0"/>
                <a:ea typeface="Cambria"/>
                <a:cs typeface="Times New Roman" panose="02020603050405020304" pitchFamily="18" charset="0"/>
                <a:sym typeface="Cambria"/>
              </a:endParaRPr>
            </a:p>
          </p:txBody>
        </p:sp>
        <p:sp>
          <p:nvSpPr>
            <p:cNvPr id="8" name="Google Shape;613;p7">
              <a:extLst>
                <a:ext uri="{FF2B5EF4-FFF2-40B4-BE49-F238E27FC236}">
                  <a16:creationId xmlns:a16="http://schemas.microsoft.com/office/drawing/2014/main" id="{3B20F603-7FC0-CB8B-B9E7-4C8C0A078BDD}"/>
                </a:ext>
              </a:extLst>
            </p:cNvPr>
            <p:cNvSpPr/>
            <p:nvPr/>
          </p:nvSpPr>
          <p:spPr>
            <a:xfrm>
              <a:off x="4356266" y="3336884"/>
              <a:ext cx="1658186" cy="643814"/>
            </a:xfrm>
            <a:prstGeom prst="rect">
              <a:avLst/>
            </a:prstGeom>
            <a:solidFill>
              <a:schemeClr val="lt1"/>
            </a:solidFill>
            <a:ln w="12700" cap="flat" cmpd="sng">
              <a:solidFill>
                <a:srgbClr val="FF0000"/>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b="1" dirty="0">
                  <a:solidFill>
                    <a:schemeClr val="dk1"/>
                  </a:solidFill>
                  <a:latin typeface="Times New Roman" panose="02020603050405020304" pitchFamily="18" charset="0"/>
                  <a:ea typeface="Cambria"/>
                  <a:cs typeface="Times New Roman" panose="02020603050405020304" pitchFamily="18" charset="0"/>
                  <a:sym typeface="Cambria"/>
                </a:rPr>
                <a:t>Dầu, nhớt</a:t>
              </a:r>
              <a:endParaRPr sz="1350" b="1" dirty="0">
                <a:solidFill>
                  <a:schemeClr val="dk1"/>
                </a:solidFill>
                <a:latin typeface="Times New Roman" panose="02020603050405020304" pitchFamily="18" charset="0"/>
                <a:ea typeface="Cambria"/>
                <a:cs typeface="Times New Roman" panose="02020603050405020304" pitchFamily="18" charset="0"/>
                <a:sym typeface="Cambria"/>
              </a:endParaRPr>
            </a:p>
          </p:txBody>
        </p:sp>
        <p:sp>
          <p:nvSpPr>
            <p:cNvPr id="9" name="Google Shape;614;p7">
              <a:extLst>
                <a:ext uri="{FF2B5EF4-FFF2-40B4-BE49-F238E27FC236}">
                  <a16:creationId xmlns:a16="http://schemas.microsoft.com/office/drawing/2014/main" id="{055E8664-D15E-77FE-1309-217142DC514A}"/>
                </a:ext>
              </a:extLst>
            </p:cNvPr>
            <p:cNvSpPr/>
            <p:nvPr/>
          </p:nvSpPr>
          <p:spPr>
            <a:xfrm>
              <a:off x="595885" y="3332810"/>
              <a:ext cx="1644607" cy="643814"/>
            </a:xfrm>
            <a:prstGeom prst="rect">
              <a:avLst/>
            </a:prstGeom>
            <a:solidFill>
              <a:srgbClr val="0070C0"/>
            </a:solidFill>
            <a:ln w="12700" cap="flat" cmpd="sng">
              <a:solidFill>
                <a:srgbClr val="3A68BC"/>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b="1" dirty="0">
                  <a:solidFill>
                    <a:schemeClr val="bg1"/>
                  </a:solidFill>
                  <a:latin typeface="Times New Roman" panose="02020603050405020304" pitchFamily="18" charset="0"/>
                  <a:ea typeface="Cambria"/>
                  <a:cs typeface="Times New Roman" panose="02020603050405020304" pitchFamily="18" charset="0"/>
                  <a:sym typeface="Cambria"/>
                </a:rPr>
                <a:t>Bao bì</a:t>
              </a:r>
              <a:endParaRPr sz="1350" b="1" dirty="0">
                <a:solidFill>
                  <a:schemeClr val="bg1"/>
                </a:solidFill>
                <a:latin typeface="Times New Roman" panose="02020603050405020304" pitchFamily="18" charset="0"/>
                <a:ea typeface="Cambria"/>
                <a:cs typeface="Times New Roman" panose="02020603050405020304" pitchFamily="18" charset="0"/>
                <a:sym typeface="Cambria"/>
              </a:endParaRPr>
            </a:p>
          </p:txBody>
        </p:sp>
        <p:grpSp>
          <p:nvGrpSpPr>
            <p:cNvPr id="10" name="Google Shape;615;p7">
              <a:extLst>
                <a:ext uri="{FF2B5EF4-FFF2-40B4-BE49-F238E27FC236}">
                  <a16:creationId xmlns:a16="http://schemas.microsoft.com/office/drawing/2014/main" id="{0ABACDE0-267C-C768-98E3-A07497456F93}"/>
                </a:ext>
              </a:extLst>
            </p:cNvPr>
            <p:cNvGrpSpPr/>
            <p:nvPr/>
          </p:nvGrpSpPr>
          <p:grpSpPr>
            <a:xfrm>
              <a:off x="6260888" y="1552082"/>
              <a:ext cx="1644608" cy="1626637"/>
              <a:chOff x="6280696" y="1290061"/>
              <a:chExt cx="1644608" cy="1626637"/>
            </a:xfrm>
          </p:grpSpPr>
          <p:sp>
            <p:nvSpPr>
              <p:cNvPr id="32" name="Google Shape;616;p7">
                <a:extLst>
                  <a:ext uri="{FF2B5EF4-FFF2-40B4-BE49-F238E27FC236}">
                    <a16:creationId xmlns:a16="http://schemas.microsoft.com/office/drawing/2014/main" id="{054D8072-E55E-2F5F-AEDF-21681BDC84D5}"/>
                  </a:ext>
                </a:extLst>
              </p:cNvPr>
              <p:cNvSpPr/>
              <p:nvPr/>
            </p:nvSpPr>
            <p:spPr>
              <a:xfrm>
                <a:off x="6280696" y="1290061"/>
                <a:ext cx="1644608" cy="1626637"/>
              </a:xfrm>
              <a:prstGeom prst="rect">
                <a:avLst/>
              </a:prstGeom>
              <a:solidFill>
                <a:schemeClr val="lt1"/>
              </a:solidFill>
              <a:ln w="38100" cap="flat" cmpd="sng">
                <a:solidFill>
                  <a:srgbClr val="FF0000"/>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dk1"/>
                  </a:solidFill>
                  <a:latin typeface="Times New Roman" panose="02020603050405020304" pitchFamily="18" charset="0"/>
                  <a:ea typeface="Cambria"/>
                  <a:cs typeface="Times New Roman" panose="02020603050405020304" pitchFamily="18" charset="0"/>
                  <a:sym typeface="Cambria"/>
                </a:endParaRPr>
              </a:p>
            </p:txBody>
          </p:sp>
          <p:pic>
            <p:nvPicPr>
              <p:cNvPr id="34" name="Google Shape;617;p7" descr="A picture containing ware, sitting, black&#10;&#10;Description automatically generated">
                <a:extLst>
                  <a:ext uri="{FF2B5EF4-FFF2-40B4-BE49-F238E27FC236}">
                    <a16:creationId xmlns:a16="http://schemas.microsoft.com/office/drawing/2014/main" id="{3B5E1FDD-6FA1-6C56-7B43-EEC7007C559F}"/>
                  </a:ext>
                </a:extLst>
              </p:cNvPr>
              <p:cNvPicPr preferRelativeResize="0"/>
              <p:nvPr/>
            </p:nvPicPr>
            <p:blipFill rotWithShape="1">
              <a:blip r:embed="rId3">
                <a:alphaModFix/>
              </a:blip>
              <a:srcRect/>
              <a:stretch/>
            </p:blipFill>
            <p:spPr>
              <a:xfrm flipH="1">
                <a:off x="6376666" y="1479341"/>
                <a:ext cx="1360789" cy="1397066"/>
              </a:xfrm>
              <a:prstGeom prst="rect">
                <a:avLst/>
              </a:prstGeom>
              <a:noFill/>
              <a:ln>
                <a:noFill/>
              </a:ln>
            </p:spPr>
          </p:pic>
        </p:grpSp>
        <p:grpSp>
          <p:nvGrpSpPr>
            <p:cNvPr id="11" name="Google Shape;618;p7">
              <a:extLst>
                <a:ext uri="{FF2B5EF4-FFF2-40B4-BE49-F238E27FC236}">
                  <a16:creationId xmlns:a16="http://schemas.microsoft.com/office/drawing/2014/main" id="{F8B6C6DC-6FF3-CF14-B124-F5FAB003F77F}"/>
                </a:ext>
              </a:extLst>
            </p:cNvPr>
            <p:cNvGrpSpPr/>
            <p:nvPr/>
          </p:nvGrpSpPr>
          <p:grpSpPr>
            <a:xfrm>
              <a:off x="4372547" y="1550857"/>
              <a:ext cx="1658186" cy="1654771"/>
              <a:chOff x="4392355" y="1288836"/>
              <a:chExt cx="1658186" cy="1654771"/>
            </a:xfrm>
          </p:grpSpPr>
          <p:sp>
            <p:nvSpPr>
              <p:cNvPr id="12349" name="Google Shape;619;p7">
                <a:extLst>
                  <a:ext uri="{FF2B5EF4-FFF2-40B4-BE49-F238E27FC236}">
                    <a16:creationId xmlns:a16="http://schemas.microsoft.com/office/drawing/2014/main" id="{0F398230-E6E7-D17E-EC0C-4D60D2E1ACDF}"/>
                  </a:ext>
                </a:extLst>
              </p:cNvPr>
              <p:cNvSpPr/>
              <p:nvPr/>
            </p:nvSpPr>
            <p:spPr>
              <a:xfrm>
                <a:off x="4392355" y="1288836"/>
                <a:ext cx="1658186" cy="1626637"/>
              </a:xfrm>
              <a:prstGeom prst="rect">
                <a:avLst/>
              </a:prstGeom>
              <a:solidFill>
                <a:schemeClr val="lt1"/>
              </a:solidFill>
              <a:ln w="38100" cap="flat" cmpd="sng">
                <a:solidFill>
                  <a:srgbClr val="FF0000"/>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dk1"/>
                  </a:solidFill>
                  <a:latin typeface="Times New Roman" panose="02020603050405020304" pitchFamily="18" charset="0"/>
                  <a:ea typeface="Cambria"/>
                  <a:cs typeface="Times New Roman" panose="02020603050405020304" pitchFamily="18" charset="0"/>
                  <a:sym typeface="Cambria"/>
                </a:endParaRPr>
              </a:p>
            </p:txBody>
          </p:sp>
          <p:pic>
            <p:nvPicPr>
              <p:cNvPr id="12350" name="Google Shape;620;p7" descr="A picture containing mug, glass, bottle, cup&#10;&#10;Description automatically generated">
                <a:extLst>
                  <a:ext uri="{FF2B5EF4-FFF2-40B4-BE49-F238E27FC236}">
                    <a16:creationId xmlns:a16="http://schemas.microsoft.com/office/drawing/2014/main" id="{05098F53-4F62-1EBD-22F1-81968AC5D78E}"/>
                  </a:ext>
                </a:extLst>
              </p:cNvPr>
              <p:cNvPicPr preferRelativeResize="0"/>
              <p:nvPr/>
            </p:nvPicPr>
            <p:blipFill rotWithShape="1">
              <a:blip r:embed="rId4">
                <a:alphaModFix/>
              </a:blip>
              <a:srcRect l="9999" r="9382"/>
              <a:stretch/>
            </p:blipFill>
            <p:spPr>
              <a:xfrm>
                <a:off x="4477183" y="1572092"/>
                <a:ext cx="1030686" cy="1371515"/>
              </a:xfrm>
              <a:prstGeom prst="rect">
                <a:avLst/>
              </a:prstGeom>
              <a:noFill/>
              <a:ln>
                <a:noFill/>
              </a:ln>
            </p:spPr>
          </p:pic>
          <p:pic>
            <p:nvPicPr>
              <p:cNvPr id="12351" name="Google Shape;621;p7" descr="A picture containing bottle&#10;&#10;Description automatically generated">
                <a:extLst>
                  <a:ext uri="{FF2B5EF4-FFF2-40B4-BE49-F238E27FC236}">
                    <a16:creationId xmlns:a16="http://schemas.microsoft.com/office/drawing/2014/main" id="{DFE0F785-3063-7443-5E5A-232E9E41B243}"/>
                  </a:ext>
                </a:extLst>
              </p:cNvPr>
              <p:cNvPicPr preferRelativeResize="0"/>
              <p:nvPr/>
            </p:nvPicPr>
            <p:blipFill rotWithShape="1">
              <a:blip r:embed="rId5">
                <a:alphaModFix/>
              </a:blip>
              <a:srcRect b="7972"/>
              <a:stretch/>
            </p:blipFill>
            <p:spPr>
              <a:xfrm>
                <a:off x="5361965" y="1811879"/>
                <a:ext cx="536182" cy="679376"/>
              </a:xfrm>
              <a:prstGeom prst="rect">
                <a:avLst/>
              </a:prstGeom>
              <a:noFill/>
              <a:ln>
                <a:noFill/>
              </a:ln>
            </p:spPr>
          </p:pic>
        </p:grpSp>
        <p:grpSp>
          <p:nvGrpSpPr>
            <p:cNvPr id="12" name="Google Shape;622;p7">
              <a:extLst>
                <a:ext uri="{FF2B5EF4-FFF2-40B4-BE49-F238E27FC236}">
                  <a16:creationId xmlns:a16="http://schemas.microsoft.com/office/drawing/2014/main" id="{DE57F62C-AC5C-4450-4344-B9DBF8574266}"/>
                </a:ext>
              </a:extLst>
            </p:cNvPr>
            <p:cNvGrpSpPr/>
            <p:nvPr/>
          </p:nvGrpSpPr>
          <p:grpSpPr>
            <a:xfrm>
              <a:off x="550244" y="1519449"/>
              <a:ext cx="1679657" cy="1635738"/>
              <a:chOff x="10142443" y="1303699"/>
              <a:chExt cx="1679657" cy="1608844"/>
            </a:xfrm>
          </p:grpSpPr>
          <p:sp>
            <p:nvSpPr>
              <p:cNvPr id="12341" name="Google Shape;623;p7">
                <a:extLst>
                  <a:ext uri="{FF2B5EF4-FFF2-40B4-BE49-F238E27FC236}">
                    <a16:creationId xmlns:a16="http://schemas.microsoft.com/office/drawing/2014/main" id="{FDE712D2-60C9-DD4D-6708-9A3F8809F22B}"/>
                  </a:ext>
                </a:extLst>
              </p:cNvPr>
              <p:cNvSpPr/>
              <p:nvPr/>
            </p:nvSpPr>
            <p:spPr>
              <a:xfrm>
                <a:off x="10212672" y="1303699"/>
                <a:ext cx="1609428" cy="1608844"/>
              </a:xfrm>
              <a:prstGeom prst="rect">
                <a:avLst/>
              </a:prstGeom>
              <a:solidFill>
                <a:schemeClr val="lt1"/>
              </a:solidFill>
              <a:ln w="38100" cap="flat" cmpd="sng">
                <a:solidFill>
                  <a:srgbClr val="3A68BC"/>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dk1"/>
                  </a:solidFill>
                  <a:latin typeface="Times New Roman" panose="02020603050405020304" pitchFamily="18" charset="0"/>
                  <a:ea typeface="Cambria"/>
                  <a:cs typeface="Times New Roman" panose="02020603050405020304" pitchFamily="18" charset="0"/>
                  <a:sym typeface="Cambria"/>
                </a:endParaRPr>
              </a:p>
            </p:txBody>
          </p:sp>
          <p:pic>
            <p:nvPicPr>
              <p:cNvPr id="12344" name="Google Shape;624;p7" descr="A picture containing table&#10;&#10;Description automatically generated">
                <a:extLst>
                  <a:ext uri="{FF2B5EF4-FFF2-40B4-BE49-F238E27FC236}">
                    <a16:creationId xmlns:a16="http://schemas.microsoft.com/office/drawing/2014/main" id="{AEA685B0-ED63-98DF-387F-C7BD3AF7F2D0}"/>
                  </a:ext>
                </a:extLst>
              </p:cNvPr>
              <p:cNvPicPr preferRelativeResize="0"/>
              <p:nvPr/>
            </p:nvPicPr>
            <p:blipFill rotWithShape="1">
              <a:blip r:embed="rId6">
                <a:alphaModFix/>
              </a:blip>
              <a:srcRect/>
              <a:stretch/>
            </p:blipFill>
            <p:spPr>
              <a:xfrm>
                <a:off x="10482996" y="1334876"/>
                <a:ext cx="963210" cy="1076611"/>
              </a:xfrm>
              <a:prstGeom prst="rect">
                <a:avLst/>
              </a:prstGeom>
              <a:noFill/>
              <a:ln>
                <a:noFill/>
              </a:ln>
            </p:spPr>
          </p:pic>
          <p:pic>
            <p:nvPicPr>
              <p:cNvPr id="12346" name="Google Shape;625;p7" descr="A picture containing drawing&#10;&#10;Description automatically generated">
                <a:extLst>
                  <a:ext uri="{FF2B5EF4-FFF2-40B4-BE49-F238E27FC236}">
                    <a16:creationId xmlns:a16="http://schemas.microsoft.com/office/drawing/2014/main" id="{D2948033-719A-5D27-6F50-63A26E845DE5}"/>
                  </a:ext>
                </a:extLst>
              </p:cNvPr>
              <p:cNvPicPr preferRelativeResize="0"/>
              <p:nvPr/>
            </p:nvPicPr>
            <p:blipFill rotWithShape="1">
              <a:blip r:embed="rId7">
                <a:alphaModFix/>
              </a:blip>
              <a:srcRect/>
              <a:stretch/>
            </p:blipFill>
            <p:spPr>
              <a:xfrm>
                <a:off x="10142443" y="1884005"/>
                <a:ext cx="763580" cy="1022221"/>
              </a:xfrm>
              <a:prstGeom prst="rect">
                <a:avLst/>
              </a:prstGeom>
              <a:noFill/>
              <a:ln>
                <a:noFill/>
              </a:ln>
            </p:spPr>
          </p:pic>
          <p:pic>
            <p:nvPicPr>
              <p:cNvPr id="12347" name="Google Shape;626;p7" descr="A close up of a logo&#10;&#10;Description automatically generated">
                <a:extLst>
                  <a:ext uri="{FF2B5EF4-FFF2-40B4-BE49-F238E27FC236}">
                    <a16:creationId xmlns:a16="http://schemas.microsoft.com/office/drawing/2014/main" id="{0EEF7DD1-EEF7-723B-7C5C-22DEB8D8A9F0}"/>
                  </a:ext>
                </a:extLst>
              </p:cNvPr>
              <p:cNvPicPr preferRelativeResize="0"/>
              <p:nvPr/>
            </p:nvPicPr>
            <p:blipFill rotWithShape="1">
              <a:blip r:embed="rId8">
                <a:alphaModFix/>
              </a:blip>
              <a:srcRect l="59268" t="11159" r="30669" b="65121"/>
              <a:stretch/>
            </p:blipFill>
            <p:spPr>
              <a:xfrm>
                <a:off x="11329049" y="1413959"/>
                <a:ext cx="398644" cy="1327789"/>
              </a:xfrm>
              <a:prstGeom prst="rect">
                <a:avLst/>
              </a:prstGeom>
              <a:noFill/>
              <a:ln>
                <a:noFill/>
              </a:ln>
            </p:spPr>
          </p:pic>
          <p:pic>
            <p:nvPicPr>
              <p:cNvPr id="12348" name="Google Shape;627;p7" descr="A picture containing glass&#10;&#10;Description automatically generated">
                <a:extLst>
                  <a:ext uri="{FF2B5EF4-FFF2-40B4-BE49-F238E27FC236}">
                    <a16:creationId xmlns:a16="http://schemas.microsoft.com/office/drawing/2014/main" id="{E1501F00-B76A-1338-8D00-7DCEB20983C7}"/>
                  </a:ext>
                </a:extLst>
              </p:cNvPr>
              <p:cNvPicPr preferRelativeResize="0"/>
              <p:nvPr/>
            </p:nvPicPr>
            <p:blipFill rotWithShape="1">
              <a:blip r:embed="rId9">
                <a:alphaModFix/>
              </a:blip>
              <a:srcRect/>
              <a:stretch/>
            </p:blipFill>
            <p:spPr>
              <a:xfrm>
                <a:off x="10868383" y="2059097"/>
                <a:ext cx="598827" cy="795496"/>
              </a:xfrm>
              <a:prstGeom prst="rect">
                <a:avLst/>
              </a:prstGeom>
              <a:noFill/>
              <a:ln>
                <a:noFill/>
              </a:ln>
            </p:spPr>
          </p:pic>
        </p:grpSp>
        <p:grpSp>
          <p:nvGrpSpPr>
            <p:cNvPr id="13" name="Group 12">
              <a:extLst>
                <a:ext uri="{FF2B5EF4-FFF2-40B4-BE49-F238E27FC236}">
                  <a16:creationId xmlns:a16="http://schemas.microsoft.com/office/drawing/2014/main" id="{2F793D27-D6C7-339B-9E2D-731F7622EAFB}"/>
                </a:ext>
              </a:extLst>
            </p:cNvPr>
            <p:cNvGrpSpPr/>
            <p:nvPr/>
          </p:nvGrpSpPr>
          <p:grpSpPr>
            <a:xfrm>
              <a:off x="10136176" y="1555007"/>
              <a:ext cx="1644608" cy="2425691"/>
              <a:chOff x="8367025" y="2214454"/>
              <a:chExt cx="1644608" cy="2425691"/>
            </a:xfrm>
          </p:grpSpPr>
          <p:sp>
            <p:nvSpPr>
              <p:cNvPr id="12324" name="Google Shape;628;p7">
                <a:extLst>
                  <a:ext uri="{FF2B5EF4-FFF2-40B4-BE49-F238E27FC236}">
                    <a16:creationId xmlns:a16="http://schemas.microsoft.com/office/drawing/2014/main" id="{803F1A0F-EE34-EEBF-420D-A36DB96C5043}"/>
                  </a:ext>
                </a:extLst>
              </p:cNvPr>
              <p:cNvSpPr/>
              <p:nvPr/>
            </p:nvSpPr>
            <p:spPr>
              <a:xfrm>
                <a:off x="8367025" y="3996331"/>
                <a:ext cx="1644608" cy="643814"/>
              </a:xfrm>
              <a:prstGeom prst="rect">
                <a:avLst/>
              </a:prstGeom>
              <a:solidFill>
                <a:schemeClr val="lt1"/>
              </a:solidFill>
              <a:ln w="12700" cap="flat" cmpd="sng">
                <a:solidFill>
                  <a:srgbClr val="FF0000"/>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b="1" dirty="0">
                    <a:solidFill>
                      <a:schemeClr val="dk1"/>
                    </a:solidFill>
                    <a:latin typeface="Times New Roman" panose="02020603050405020304" pitchFamily="18" charset="0"/>
                    <a:ea typeface="Cambria"/>
                    <a:cs typeface="Times New Roman" panose="02020603050405020304" pitchFamily="18" charset="0"/>
                    <a:sym typeface="Cambria"/>
                  </a:rPr>
                  <a:t>Phương tiện giao thông</a:t>
                </a:r>
                <a:endParaRPr sz="1350" b="1" dirty="0">
                  <a:solidFill>
                    <a:schemeClr val="dk1"/>
                  </a:solidFill>
                  <a:latin typeface="Times New Roman" panose="02020603050405020304" pitchFamily="18" charset="0"/>
                  <a:ea typeface="Cambria"/>
                  <a:cs typeface="Times New Roman" panose="02020603050405020304" pitchFamily="18" charset="0"/>
                  <a:sym typeface="Cambria"/>
                </a:endParaRPr>
              </a:p>
            </p:txBody>
          </p:sp>
          <p:grpSp>
            <p:nvGrpSpPr>
              <p:cNvPr id="12326" name="Google Shape;629;p7">
                <a:extLst>
                  <a:ext uri="{FF2B5EF4-FFF2-40B4-BE49-F238E27FC236}">
                    <a16:creationId xmlns:a16="http://schemas.microsoft.com/office/drawing/2014/main" id="{26FA5FE7-33F0-A0FD-2CDB-072D713C84F3}"/>
                  </a:ext>
                </a:extLst>
              </p:cNvPr>
              <p:cNvGrpSpPr/>
              <p:nvPr/>
            </p:nvGrpSpPr>
            <p:grpSpPr>
              <a:xfrm>
                <a:off x="8367025" y="2214454"/>
                <a:ext cx="1644608" cy="1824992"/>
                <a:chOff x="8251399" y="1282948"/>
                <a:chExt cx="1644608" cy="1824992"/>
              </a:xfrm>
            </p:grpSpPr>
            <p:sp>
              <p:nvSpPr>
                <p:cNvPr id="12331" name="Google Shape;630;p7">
                  <a:extLst>
                    <a:ext uri="{FF2B5EF4-FFF2-40B4-BE49-F238E27FC236}">
                      <a16:creationId xmlns:a16="http://schemas.microsoft.com/office/drawing/2014/main" id="{376AFB1C-31B2-A31C-D4CE-0312DC88800E}"/>
                    </a:ext>
                  </a:extLst>
                </p:cNvPr>
                <p:cNvSpPr/>
                <p:nvPr/>
              </p:nvSpPr>
              <p:spPr>
                <a:xfrm>
                  <a:off x="8251399" y="1295239"/>
                  <a:ext cx="1644608" cy="1626637"/>
                </a:xfrm>
                <a:prstGeom prst="rect">
                  <a:avLst/>
                </a:prstGeom>
                <a:solidFill>
                  <a:schemeClr val="lt1"/>
                </a:solidFill>
                <a:ln w="38100" cap="flat" cmpd="sng">
                  <a:solidFill>
                    <a:srgbClr val="FF0000"/>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dk1"/>
                    </a:solidFill>
                    <a:latin typeface="Times New Roman" panose="02020603050405020304" pitchFamily="18" charset="0"/>
                    <a:ea typeface="Cambria"/>
                    <a:cs typeface="Times New Roman" panose="02020603050405020304" pitchFamily="18" charset="0"/>
                    <a:sym typeface="Cambria"/>
                  </a:endParaRPr>
                </a:p>
              </p:txBody>
            </p:sp>
            <p:pic>
              <p:nvPicPr>
                <p:cNvPr id="12333" name="Google Shape;631;p7" descr="Car with solid fill">
                  <a:extLst>
                    <a:ext uri="{FF2B5EF4-FFF2-40B4-BE49-F238E27FC236}">
                      <a16:creationId xmlns:a16="http://schemas.microsoft.com/office/drawing/2014/main" id="{C9DA3562-47AD-B205-FF70-81573212AB2C}"/>
                    </a:ext>
                  </a:extLst>
                </p:cNvPr>
                <p:cNvPicPr preferRelativeResize="0"/>
                <p:nvPr/>
              </p:nvPicPr>
              <p:blipFill rotWithShape="1">
                <a:blip r:embed="rId10">
                  <a:alphaModFix/>
                </a:blip>
                <a:srcRect/>
                <a:stretch/>
              </p:blipFill>
              <p:spPr>
                <a:xfrm>
                  <a:off x="8454871" y="1871374"/>
                  <a:ext cx="1236566" cy="1236566"/>
                </a:xfrm>
                <a:prstGeom prst="rect">
                  <a:avLst/>
                </a:prstGeom>
                <a:noFill/>
                <a:ln>
                  <a:noFill/>
                </a:ln>
              </p:spPr>
            </p:pic>
            <p:pic>
              <p:nvPicPr>
                <p:cNvPr id="12336" name="Google Shape;632;p7" descr="Scooter with solid fill">
                  <a:extLst>
                    <a:ext uri="{FF2B5EF4-FFF2-40B4-BE49-F238E27FC236}">
                      <a16:creationId xmlns:a16="http://schemas.microsoft.com/office/drawing/2014/main" id="{384EAE76-6A8F-6BF5-C6D9-6F1C94832006}"/>
                    </a:ext>
                  </a:extLst>
                </p:cNvPr>
                <p:cNvPicPr preferRelativeResize="0"/>
                <p:nvPr/>
              </p:nvPicPr>
              <p:blipFill rotWithShape="1">
                <a:blip r:embed="rId11">
                  <a:alphaModFix/>
                </a:blip>
                <a:srcRect/>
                <a:stretch/>
              </p:blipFill>
              <p:spPr>
                <a:xfrm>
                  <a:off x="8805017" y="1282948"/>
                  <a:ext cx="914400" cy="914400"/>
                </a:xfrm>
                <a:prstGeom prst="rect">
                  <a:avLst/>
                </a:prstGeom>
                <a:noFill/>
                <a:ln>
                  <a:noFill/>
                </a:ln>
              </p:spPr>
            </p:pic>
          </p:grpSp>
        </p:grpSp>
        <p:grpSp>
          <p:nvGrpSpPr>
            <p:cNvPr id="17" name="Group 16">
              <a:extLst>
                <a:ext uri="{FF2B5EF4-FFF2-40B4-BE49-F238E27FC236}">
                  <a16:creationId xmlns:a16="http://schemas.microsoft.com/office/drawing/2014/main" id="{27FBE17D-2C98-5B13-CC27-7B4618A072A8}"/>
                </a:ext>
              </a:extLst>
            </p:cNvPr>
            <p:cNvGrpSpPr/>
            <p:nvPr/>
          </p:nvGrpSpPr>
          <p:grpSpPr>
            <a:xfrm>
              <a:off x="7948858" y="1332375"/>
              <a:ext cx="1940484" cy="2664167"/>
              <a:chOff x="2354714" y="2050805"/>
              <a:chExt cx="1940484" cy="2664167"/>
            </a:xfrm>
          </p:grpSpPr>
          <p:sp>
            <p:nvSpPr>
              <p:cNvPr id="26" name="Google Shape;611;p7">
                <a:extLst>
                  <a:ext uri="{FF2B5EF4-FFF2-40B4-BE49-F238E27FC236}">
                    <a16:creationId xmlns:a16="http://schemas.microsoft.com/office/drawing/2014/main" id="{605EF33A-62A4-B115-D029-0954717061E7}"/>
                  </a:ext>
                </a:extLst>
              </p:cNvPr>
              <p:cNvSpPr/>
              <p:nvPr/>
            </p:nvSpPr>
            <p:spPr>
              <a:xfrm>
                <a:off x="2548083" y="4071158"/>
                <a:ext cx="1747115" cy="643814"/>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b="1" dirty="0">
                    <a:solidFill>
                      <a:schemeClr val="dk1"/>
                    </a:solidFill>
                    <a:latin typeface="Times New Roman" panose="02020603050405020304" pitchFamily="18" charset="0"/>
                    <a:ea typeface="Cambria"/>
                    <a:cs typeface="Times New Roman" panose="02020603050405020304" pitchFamily="18" charset="0"/>
                    <a:sym typeface="Cambria"/>
                  </a:rPr>
                  <a:t>Điện, điện tử</a:t>
                </a:r>
                <a:endParaRPr sz="1350" b="1" dirty="0">
                  <a:solidFill>
                    <a:schemeClr val="dk1"/>
                  </a:solidFill>
                  <a:latin typeface="Times New Roman" panose="02020603050405020304" pitchFamily="18" charset="0"/>
                  <a:ea typeface="Cambria"/>
                  <a:cs typeface="Times New Roman" panose="02020603050405020304" pitchFamily="18" charset="0"/>
                  <a:sym typeface="Cambria"/>
                </a:endParaRPr>
              </a:p>
            </p:txBody>
          </p:sp>
          <p:grpSp>
            <p:nvGrpSpPr>
              <p:cNvPr id="27" name="Google Shape;633;p7">
                <a:extLst>
                  <a:ext uri="{FF2B5EF4-FFF2-40B4-BE49-F238E27FC236}">
                    <a16:creationId xmlns:a16="http://schemas.microsoft.com/office/drawing/2014/main" id="{333C4899-7EEC-F7BF-BFC6-31134634F868}"/>
                  </a:ext>
                </a:extLst>
              </p:cNvPr>
              <p:cNvGrpSpPr/>
              <p:nvPr/>
            </p:nvGrpSpPr>
            <p:grpSpPr>
              <a:xfrm>
                <a:off x="2354714" y="2050805"/>
                <a:ext cx="1940484" cy="1836461"/>
                <a:chOff x="2239088" y="1119299"/>
                <a:chExt cx="1940484" cy="1836461"/>
              </a:xfrm>
            </p:grpSpPr>
            <p:sp>
              <p:nvSpPr>
                <p:cNvPr id="29" name="Google Shape;634;p7">
                  <a:extLst>
                    <a:ext uri="{FF2B5EF4-FFF2-40B4-BE49-F238E27FC236}">
                      <a16:creationId xmlns:a16="http://schemas.microsoft.com/office/drawing/2014/main" id="{223DE552-A6F6-13C5-2DE7-5B408105D17D}"/>
                    </a:ext>
                  </a:extLst>
                </p:cNvPr>
                <p:cNvSpPr/>
                <p:nvPr/>
              </p:nvSpPr>
              <p:spPr>
                <a:xfrm>
                  <a:off x="2432457" y="1320448"/>
                  <a:ext cx="1747115" cy="1626637"/>
                </a:xfrm>
                <a:prstGeom prst="rect">
                  <a:avLst/>
                </a:prstGeom>
                <a:solidFill>
                  <a:schemeClr val="lt1"/>
                </a:solidFill>
                <a:ln w="38100" cap="flat" cmpd="sng">
                  <a:solidFill>
                    <a:srgbClr val="FF0000"/>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dk1"/>
                    </a:solidFill>
                    <a:latin typeface="Times New Roman" panose="02020603050405020304" pitchFamily="18" charset="0"/>
                    <a:ea typeface="Cambria"/>
                    <a:cs typeface="Times New Roman" panose="02020603050405020304" pitchFamily="18" charset="0"/>
                    <a:sym typeface="Cambria"/>
                  </a:endParaRPr>
                </a:p>
              </p:txBody>
            </p:sp>
            <p:pic>
              <p:nvPicPr>
                <p:cNvPr id="30" name="Google Shape;635;p7" descr="A picture containing sitting, black&#10;&#10;Description automatically generated">
                  <a:extLst>
                    <a:ext uri="{FF2B5EF4-FFF2-40B4-BE49-F238E27FC236}">
                      <a16:creationId xmlns:a16="http://schemas.microsoft.com/office/drawing/2014/main" id="{6B6F567D-C2BB-6947-0F9C-72385BAA9051}"/>
                    </a:ext>
                  </a:extLst>
                </p:cNvPr>
                <p:cNvPicPr preferRelativeResize="0"/>
                <p:nvPr/>
              </p:nvPicPr>
              <p:blipFill rotWithShape="1">
                <a:blip r:embed="rId12">
                  <a:alphaModFix/>
                </a:blip>
                <a:srcRect/>
                <a:stretch/>
              </p:blipFill>
              <p:spPr>
                <a:xfrm>
                  <a:off x="2239088" y="1119299"/>
                  <a:ext cx="1112625" cy="851696"/>
                </a:xfrm>
                <a:prstGeom prst="rect">
                  <a:avLst/>
                </a:prstGeom>
                <a:noFill/>
                <a:ln>
                  <a:noFill/>
                </a:ln>
              </p:spPr>
            </p:pic>
            <p:pic>
              <p:nvPicPr>
                <p:cNvPr id="31" name="Google Shape;636;p7" descr="A picture containing computer&#10;&#10;Description automatically generated">
                  <a:extLst>
                    <a:ext uri="{FF2B5EF4-FFF2-40B4-BE49-F238E27FC236}">
                      <a16:creationId xmlns:a16="http://schemas.microsoft.com/office/drawing/2014/main" id="{A0CFF3FE-B1C3-179A-47E8-2890D2A23309}"/>
                    </a:ext>
                  </a:extLst>
                </p:cNvPr>
                <p:cNvPicPr preferRelativeResize="0"/>
                <p:nvPr/>
              </p:nvPicPr>
              <p:blipFill rotWithShape="1">
                <a:blip r:embed="rId13">
                  <a:alphaModFix/>
                </a:blip>
                <a:srcRect l="11366" t="18883" r="12741" b="19096"/>
                <a:stretch/>
              </p:blipFill>
              <p:spPr>
                <a:xfrm>
                  <a:off x="2426895" y="1829842"/>
                  <a:ext cx="1199921" cy="1125918"/>
                </a:xfrm>
                <a:prstGeom prst="rect">
                  <a:avLst/>
                </a:prstGeom>
                <a:noFill/>
                <a:ln>
                  <a:noFill/>
                </a:ln>
              </p:spPr>
            </p:pic>
            <p:pic>
              <p:nvPicPr>
                <p:cNvPr id="12322" name="Google Shape;637;p7" descr="A screen shot of a computer&#10;&#10;Description automatically generated">
                  <a:extLst>
                    <a:ext uri="{FF2B5EF4-FFF2-40B4-BE49-F238E27FC236}">
                      <a16:creationId xmlns:a16="http://schemas.microsoft.com/office/drawing/2014/main" id="{CD3CAE35-3122-D904-BBEA-58DF5919AB34}"/>
                    </a:ext>
                  </a:extLst>
                </p:cNvPr>
                <p:cNvPicPr preferRelativeResize="0"/>
                <p:nvPr/>
              </p:nvPicPr>
              <p:blipFill rotWithShape="1">
                <a:blip r:embed="rId14">
                  <a:alphaModFix/>
                </a:blip>
                <a:srcRect/>
                <a:stretch/>
              </p:blipFill>
              <p:spPr>
                <a:xfrm rot="1357247">
                  <a:off x="3506169" y="2199304"/>
                  <a:ext cx="588091" cy="675262"/>
                </a:xfrm>
                <a:prstGeom prst="rect">
                  <a:avLst/>
                </a:prstGeom>
                <a:noFill/>
                <a:ln>
                  <a:noFill/>
                </a:ln>
              </p:spPr>
            </p:pic>
            <p:pic>
              <p:nvPicPr>
                <p:cNvPr id="12323" name="Google Shape;638;p7" descr="Solar Panels with solid fill">
                  <a:extLst>
                    <a:ext uri="{FF2B5EF4-FFF2-40B4-BE49-F238E27FC236}">
                      <a16:creationId xmlns:a16="http://schemas.microsoft.com/office/drawing/2014/main" id="{830E48CA-7C18-C73F-0CFF-8E33E276C634}"/>
                    </a:ext>
                  </a:extLst>
                </p:cNvPr>
                <p:cNvPicPr preferRelativeResize="0"/>
                <p:nvPr/>
              </p:nvPicPr>
              <p:blipFill rotWithShape="1">
                <a:blip r:embed="rId15">
                  <a:alphaModFix/>
                </a:blip>
                <a:srcRect/>
                <a:stretch/>
              </p:blipFill>
              <p:spPr>
                <a:xfrm>
                  <a:off x="3260316" y="1388615"/>
                  <a:ext cx="808733" cy="808733"/>
                </a:xfrm>
                <a:prstGeom prst="rect">
                  <a:avLst/>
                </a:prstGeom>
                <a:noFill/>
                <a:ln>
                  <a:noFill/>
                </a:ln>
              </p:spPr>
            </p:pic>
          </p:grpSp>
        </p:grpSp>
        <p:grpSp>
          <p:nvGrpSpPr>
            <p:cNvPr id="19" name="Group 18">
              <a:extLst>
                <a:ext uri="{FF2B5EF4-FFF2-40B4-BE49-F238E27FC236}">
                  <a16:creationId xmlns:a16="http://schemas.microsoft.com/office/drawing/2014/main" id="{247E99FE-B809-FD32-CCA3-3832D1E380A9}"/>
                </a:ext>
              </a:extLst>
            </p:cNvPr>
            <p:cNvGrpSpPr/>
            <p:nvPr/>
          </p:nvGrpSpPr>
          <p:grpSpPr>
            <a:xfrm>
              <a:off x="2428077" y="1528550"/>
              <a:ext cx="1775438" cy="2442110"/>
              <a:chOff x="604112" y="2241150"/>
              <a:chExt cx="1775438" cy="2442110"/>
            </a:xfrm>
          </p:grpSpPr>
          <p:sp>
            <p:nvSpPr>
              <p:cNvPr id="22" name="Google Shape;610;p7">
                <a:extLst>
                  <a:ext uri="{FF2B5EF4-FFF2-40B4-BE49-F238E27FC236}">
                    <a16:creationId xmlns:a16="http://schemas.microsoft.com/office/drawing/2014/main" id="{E797E683-FEAA-0E37-DF78-AA9EDCEC109A}"/>
                  </a:ext>
                </a:extLst>
              </p:cNvPr>
              <p:cNvSpPr/>
              <p:nvPr/>
            </p:nvSpPr>
            <p:spPr>
              <a:xfrm>
                <a:off x="604112" y="4039446"/>
                <a:ext cx="1775438" cy="643814"/>
              </a:xfrm>
              <a:prstGeom prst="rect">
                <a:avLst/>
              </a:prstGeom>
              <a:solidFill>
                <a:schemeClr val="lt1"/>
              </a:solidFill>
              <a:ln w="12700" cap="flat" cmpd="sng">
                <a:solidFill>
                  <a:srgbClr val="FF0000"/>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b="1" dirty="0">
                    <a:solidFill>
                      <a:schemeClr val="dk1"/>
                    </a:solidFill>
                    <a:latin typeface="Times New Roman" panose="02020603050405020304" pitchFamily="18" charset="0"/>
                    <a:ea typeface="Cambria"/>
                    <a:cs typeface="Times New Roman" panose="02020603050405020304" pitchFamily="18" charset="0"/>
                    <a:sym typeface="Cambria"/>
                  </a:rPr>
                  <a:t>Pin </a:t>
                </a:r>
                <a:r>
                  <a:rPr lang="en-US" sz="1350" b="1" dirty="0" err="1">
                    <a:solidFill>
                      <a:schemeClr val="dk1"/>
                    </a:solidFill>
                    <a:latin typeface="Times New Roman" panose="02020603050405020304" pitchFamily="18" charset="0"/>
                    <a:ea typeface="Cambria"/>
                    <a:cs typeface="Times New Roman" panose="02020603050405020304" pitchFamily="18" charset="0"/>
                    <a:sym typeface="Cambria"/>
                  </a:rPr>
                  <a:t>sạc</a:t>
                </a:r>
                <a:r>
                  <a:rPr lang="en-US" sz="1350" b="1" dirty="0">
                    <a:solidFill>
                      <a:schemeClr val="dk1"/>
                    </a:solidFill>
                    <a:latin typeface="Times New Roman" panose="02020603050405020304" pitchFamily="18" charset="0"/>
                    <a:ea typeface="Cambria"/>
                    <a:cs typeface="Times New Roman" panose="02020603050405020304" pitchFamily="18" charset="0"/>
                    <a:sym typeface="Cambria"/>
                  </a:rPr>
                  <a:t>, ắc quy</a:t>
                </a:r>
                <a:endParaRPr sz="1350" b="1" dirty="0">
                  <a:solidFill>
                    <a:schemeClr val="dk1"/>
                  </a:solidFill>
                  <a:latin typeface="Times New Roman" panose="02020603050405020304" pitchFamily="18" charset="0"/>
                  <a:ea typeface="Cambria"/>
                  <a:cs typeface="Times New Roman" panose="02020603050405020304" pitchFamily="18" charset="0"/>
                  <a:sym typeface="Cambria"/>
                </a:endParaRPr>
              </a:p>
            </p:txBody>
          </p:sp>
          <p:sp>
            <p:nvSpPr>
              <p:cNvPr id="24" name="Google Shape;642;p7">
                <a:extLst>
                  <a:ext uri="{FF2B5EF4-FFF2-40B4-BE49-F238E27FC236}">
                    <a16:creationId xmlns:a16="http://schemas.microsoft.com/office/drawing/2014/main" id="{8B743408-4F75-A0EB-EC61-95AB4EFA9342}"/>
                  </a:ext>
                </a:extLst>
              </p:cNvPr>
              <p:cNvSpPr/>
              <p:nvPr/>
            </p:nvSpPr>
            <p:spPr>
              <a:xfrm>
                <a:off x="604112" y="2241150"/>
                <a:ext cx="1775438" cy="1626637"/>
              </a:xfrm>
              <a:prstGeom prst="rect">
                <a:avLst/>
              </a:prstGeom>
              <a:solidFill>
                <a:schemeClr val="lt1"/>
              </a:solidFill>
              <a:ln w="38100" cap="flat" cmpd="sng">
                <a:solidFill>
                  <a:srgbClr val="FF0000"/>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dk1"/>
                  </a:solidFill>
                  <a:latin typeface="Times New Roman" panose="02020603050405020304" pitchFamily="18" charset="0"/>
                  <a:ea typeface="Cambria"/>
                  <a:cs typeface="Times New Roman" panose="02020603050405020304" pitchFamily="18" charset="0"/>
                  <a:sym typeface="Cambria"/>
                </a:endParaRPr>
              </a:p>
            </p:txBody>
          </p:sp>
        </p:grpSp>
        <p:pic>
          <p:nvPicPr>
            <p:cNvPr id="20" name="Picture 2" descr="Tìm hiểu thông số kỹ thuật của pin">
              <a:extLst>
                <a:ext uri="{FF2B5EF4-FFF2-40B4-BE49-F238E27FC236}">
                  <a16:creationId xmlns:a16="http://schemas.microsoft.com/office/drawing/2014/main" id="{241963B4-D5B7-0C8A-B0CD-0C9E0B87C00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56444" y="2026034"/>
              <a:ext cx="1054859" cy="1059569"/>
            </a:xfrm>
            <a:prstGeom prst="rect">
              <a:avLst/>
            </a:prstGeom>
            <a:noFill/>
            <a:extLst>
              <a:ext uri="{909E8E84-426E-40DD-AFC4-6F175D3DCCD1}">
                <a14:hiddenFill xmlns:a14="http://schemas.microsoft.com/office/drawing/2010/main">
                  <a:solidFill>
                    <a:srgbClr val="FFFFFF"/>
                  </a:solidFill>
                </a14:hiddenFill>
              </a:ext>
            </a:extLst>
          </p:spPr>
        </p:pic>
        <p:pic>
          <p:nvPicPr>
            <p:cNvPr id="21" name="Google Shape;643;p7" descr="A drawing of a person&#10;&#10;Description automatically generated">
              <a:extLst>
                <a:ext uri="{FF2B5EF4-FFF2-40B4-BE49-F238E27FC236}">
                  <a16:creationId xmlns:a16="http://schemas.microsoft.com/office/drawing/2014/main" id="{D27E6913-4724-6E38-FF96-CA9E91280293}"/>
                </a:ext>
              </a:extLst>
            </p:cNvPr>
            <p:cNvPicPr preferRelativeResize="0"/>
            <p:nvPr/>
          </p:nvPicPr>
          <p:blipFill rotWithShape="1">
            <a:blip r:embed="rId17">
              <a:alphaModFix/>
            </a:blip>
            <a:srcRect b="6168"/>
            <a:stretch/>
          </p:blipFill>
          <p:spPr>
            <a:xfrm>
              <a:off x="3145577" y="1503117"/>
              <a:ext cx="1101401" cy="1033462"/>
            </a:xfrm>
            <a:prstGeom prst="rect">
              <a:avLst/>
            </a:prstGeom>
            <a:noFill/>
            <a:ln>
              <a:noFill/>
            </a:ln>
          </p:spPr>
        </p:pic>
      </p:grpSp>
      <p:grpSp>
        <p:nvGrpSpPr>
          <p:cNvPr id="35" name="Group 34">
            <a:extLst>
              <a:ext uri="{FF2B5EF4-FFF2-40B4-BE49-F238E27FC236}">
                <a16:creationId xmlns:a16="http://schemas.microsoft.com/office/drawing/2014/main" id="{BAC2968A-8D5B-174C-F407-484C7A8FDA57}"/>
              </a:ext>
            </a:extLst>
          </p:cNvPr>
          <p:cNvGrpSpPr/>
          <p:nvPr/>
        </p:nvGrpSpPr>
        <p:grpSpPr>
          <a:xfrm>
            <a:off x="834852" y="3896193"/>
            <a:ext cx="8620126" cy="1982927"/>
            <a:chOff x="1335936" y="3974230"/>
            <a:chExt cx="9458894" cy="2089040"/>
          </a:xfrm>
        </p:grpSpPr>
        <p:sp>
          <p:nvSpPr>
            <p:cNvPr id="37" name="Rectangle 36">
              <a:extLst>
                <a:ext uri="{FF2B5EF4-FFF2-40B4-BE49-F238E27FC236}">
                  <a16:creationId xmlns:a16="http://schemas.microsoft.com/office/drawing/2014/main" id="{FFCA28D2-73FB-1078-E563-D20818BC2E60}"/>
                </a:ext>
              </a:extLst>
            </p:cNvPr>
            <p:cNvSpPr/>
            <p:nvPr/>
          </p:nvSpPr>
          <p:spPr>
            <a:xfrm>
              <a:off x="1335936" y="3974230"/>
              <a:ext cx="9458894" cy="208904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12288" name="Group 12287">
              <a:extLst>
                <a:ext uri="{FF2B5EF4-FFF2-40B4-BE49-F238E27FC236}">
                  <a16:creationId xmlns:a16="http://schemas.microsoft.com/office/drawing/2014/main" id="{8C91C02C-4941-C177-37AC-C628BB72914D}"/>
                </a:ext>
              </a:extLst>
            </p:cNvPr>
            <p:cNvGrpSpPr/>
            <p:nvPr/>
          </p:nvGrpSpPr>
          <p:grpSpPr>
            <a:xfrm>
              <a:off x="1436823" y="4071116"/>
              <a:ext cx="9156287" cy="1853501"/>
              <a:chOff x="1773256" y="4411640"/>
              <a:chExt cx="8423171" cy="1487715"/>
            </a:xfrm>
          </p:grpSpPr>
          <p:sp>
            <p:nvSpPr>
              <p:cNvPr id="12289" name="Google Shape;634;p7">
                <a:extLst>
                  <a:ext uri="{FF2B5EF4-FFF2-40B4-BE49-F238E27FC236}">
                    <a16:creationId xmlns:a16="http://schemas.microsoft.com/office/drawing/2014/main" id="{3D59E445-0661-A16C-B1E5-7537CDA9A79D}"/>
                  </a:ext>
                </a:extLst>
              </p:cNvPr>
              <p:cNvSpPr/>
              <p:nvPr/>
            </p:nvSpPr>
            <p:spPr>
              <a:xfrm>
                <a:off x="1796710" y="4417179"/>
                <a:ext cx="1310336" cy="1030106"/>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dk1"/>
                  </a:solidFill>
                  <a:latin typeface="Times New Roman" panose="02020603050405020304" pitchFamily="18" charset="0"/>
                  <a:ea typeface="Cambria"/>
                  <a:cs typeface="Times New Roman" panose="02020603050405020304" pitchFamily="18" charset="0"/>
                  <a:sym typeface="Cambria"/>
                </a:endParaRPr>
              </a:p>
            </p:txBody>
          </p:sp>
          <p:sp>
            <p:nvSpPr>
              <p:cNvPr id="12291" name="Google Shape;612;p7">
                <a:extLst>
                  <a:ext uri="{FF2B5EF4-FFF2-40B4-BE49-F238E27FC236}">
                    <a16:creationId xmlns:a16="http://schemas.microsoft.com/office/drawing/2014/main" id="{C456FE2D-3A7F-318B-8FE1-2D4B594769D1}"/>
                  </a:ext>
                </a:extLst>
              </p:cNvPr>
              <p:cNvSpPr/>
              <p:nvPr/>
            </p:nvSpPr>
            <p:spPr>
              <a:xfrm>
                <a:off x="6111143" y="5509281"/>
                <a:ext cx="1243640" cy="364481"/>
              </a:xfrm>
              <a:prstGeom prst="rect">
                <a:avLst/>
              </a:prstGeom>
              <a:solidFill>
                <a:schemeClr val="lt1"/>
              </a:solidFill>
              <a:ln w="12700" cap="flat" cmpd="sng">
                <a:solidFill>
                  <a:schemeClr val="bg1"/>
                </a:solidFill>
                <a:prstDash val="solid"/>
                <a:miter lim="800000"/>
                <a:headEnd type="none" w="sm" len="sm"/>
                <a:tailEnd type="none" w="sm" len="sm"/>
              </a:ln>
            </p:spPr>
            <p:txBody>
              <a:bodyPr spcFirstLastPara="1" wrap="square" lIns="68569" tIns="34275" rIns="68569" bIns="34275" anchor="ctr" anchorCtr="0">
                <a:noAutofit/>
              </a:bodyPr>
              <a:lstStyle/>
              <a:p>
                <a:pPr algn="ctr"/>
                <a:r>
                  <a:rPr lang="en-AU" sz="1050" dirty="0">
                    <a:solidFill>
                      <a:schemeClr val="dk1"/>
                    </a:solidFill>
                    <a:latin typeface="Times New Roman" panose="02020603050405020304" pitchFamily="18" charset="0"/>
                    <a:ea typeface="Cambria"/>
                    <a:cs typeface="Times New Roman" panose="02020603050405020304" pitchFamily="18" charset="0"/>
                    <a:sym typeface="Cambria"/>
                  </a:rPr>
                  <a:t>Bao </a:t>
                </a:r>
                <a:r>
                  <a:rPr lang="en-AU" sz="1050" dirty="0" err="1">
                    <a:solidFill>
                      <a:schemeClr val="dk1"/>
                    </a:solidFill>
                    <a:latin typeface="Times New Roman" panose="02020603050405020304" pitchFamily="18" charset="0"/>
                    <a:ea typeface="Cambria"/>
                    <a:cs typeface="Times New Roman" panose="02020603050405020304" pitchFamily="18" charset="0"/>
                    <a:sym typeface="Cambria"/>
                  </a:rPr>
                  <a:t>bì</a:t>
                </a:r>
                <a:r>
                  <a:rPr lang="en-AU" sz="1050" dirty="0">
                    <a:solidFill>
                      <a:schemeClr val="dk1"/>
                    </a:solidFill>
                    <a:latin typeface="Times New Roman" panose="02020603050405020304" pitchFamily="18" charset="0"/>
                    <a:ea typeface="Cambria"/>
                    <a:cs typeface="Times New Roman" panose="02020603050405020304" pitchFamily="18" charset="0"/>
                    <a:sym typeface="Cambria"/>
                  </a:rPr>
                  <a:t> </a:t>
                </a:r>
                <a:r>
                  <a:rPr lang="en-AU" sz="1050" dirty="0" err="1">
                    <a:solidFill>
                      <a:schemeClr val="dk1"/>
                    </a:solidFill>
                    <a:latin typeface="Times New Roman" panose="02020603050405020304" pitchFamily="18" charset="0"/>
                    <a:ea typeface="Cambria"/>
                    <a:cs typeface="Times New Roman" panose="02020603050405020304" pitchFamily="18" charset="0"/>
                    <a:sym typeface="Cambria"/>
                  </a:rPr>
                  <a:t>thuốc</a:t>
                </a:r>
                <a:r>
                  <a:rPr lang="en-AU" sz="1050" dirty="0">
                    <a:solidFill>
                      <a:schemeClr val="dk1"/>
                    </a:solidFill>
                    <a:latin typeface="Times New Roman" panose="02020603050405020304" pitchFamily="18" charset="0"/>
                    <a:ea typeface="Cambria"/>
                    <a:cs typeface="Times New Roman" panose="02020603050405020304" pitchFamily="18" charset="0"/>
                    <a:sym typeface="Cambria"/>
                  </a:rPr>
                  <a:t> bảo vệ thực vật, bao bì </a:t>
                </a:r>
                <a:r>
                  <a:rPr lang="en-AU" sz="1050" dirty="0" err="1">
                    <a:solidFill>
                      <a:schemeClr val="dk1"/>
                    </a:solidFill>
                    <a:latin typeface="Times New Roman" panose="02020603050405020304" pitchFamily="18" charset="0"/>
                    <a:ea typeface="Cambria"/>
                    <a:cs typeface="Times New Roman" panose="02020603050405020304" pitchFamily="18" charset="0"/>
                    <a:sym typeface="Cambria"/>
                  </a:rPr>
                  <a:t>sp</a:t>
                </a:r>
                <a:r>
                  <a:rPr lang="en-AU" sz="1050" dirty="0">
                    <a:solidFill>
                      <a:schemeClr val="dk1"/>
                    </a:solidFill>
                    <a:latin typeface="Times New Roman" panose="02020603050405020304" pitchFamily="18" charset="0"/>
                    <a:ea typeface="Cambria"/>
                    <a:cs typeface="Times New Roman" panose="02020603050405020304" pitchFamily="18" charset="0"/>
                    <a:sym typeface="Cambria"/>
                  </a:rPr>
                  <a:t> nông nghiệp</a:t>
                </a:r>
                <a:endParaRPr sz="1050" dirty="0">
                  <a:solidFill>
                    <a:schemeClr val="dk1"/>
                  </a:solidFill>
                  <a:latin typeface="Times New Roman" panose="02020603050405020304" pitchFamily="18" charset="0"/>
                  <a:ea typeface="Cambria"/>
                  <a:cs typeface="Times New Roman" panose="02020603050405020304" pitchFamily="18" charset="0"/>
                  <a:sym typeface="Cambria"/>
                </a:endParaRPr>
              </a:p>
            </p:txBody>
          </p:sp>
          <p:sp>
            <p:nvSpPr>
              <p:cNvPr id="12292" name="Google Shape;613;p7">
                <a:extLst>
                  <a:ext uri="{FF2B5EF4-FFF2-40B4-BE49-F238E27FC236}">
                    <a16:creationId xmlns:a16="http://schemas.microsoft.com/office/drawing/2014/main" id="{4428C753-2922-ACE2-1B9F-6C780C9AA44E}"/>
                  </a:ext>
                </a:extLst>
              </p:cNvPr>
              <p:cNvSpPr/>
              <p:nvPr/>
            </p:nvSpPr>
            <p:spPr>
              <a:xfrm>
                <a:off x="4690015" y="5515313"/>
                <a:ext cx="1243640" cy="349067"/>
              </a:xfrm>
              <a:prstGeom prst="rect">
                <a:avLst/>
              </a:prstGeom>
              <a:solidFill>
                <a:schemeClr val="lt1"/>
              </a:solidFill>
              <a:ln w="12700" cap="flat" cmpd="sng">
                <a:solidFill>
                  <a:schemeClr val="bg1"/>
                </a:solidFill>
                <a:prstDash val="solid"/>
                <a:miter lim="800000"/>
                <a:headEnd type="none" w="sm" len="sm"/>
                <a:tailEnd type="none" w="sm" len="sm"/>
              </a:ln>
            </p:spPr>
            <p:txBody>
              <a:bodyPr spcFirstLastPara="1" wrap="square" lIns="68569" tIns="34275" rIns="68569" bIns="34275" anchor="ctr" anchorCtr="0">
                <a:noAutofit/>
              </a:bodyPr>
              <a:lstStyle/>
              <a:p>
                <a:pPr algn="ctr"/>
                <a:r>
                  <a:rPr lang="en-AU" sz="1350" dirty="0">
                    <a:solidFill>
                      <a:schemeClr val="dk1"/>
                    </a:solidFill>
                    <a:latin typeface="Times New Roman" panose="02020603050405020304" pitchFamily="18" charset="0"/>
                    <a:ea typeface="Cambria"/>
                    <a:cs typeface="Times New Roman" panose="02020603050405020304" pitchFamily="18" charset="0"/>
                    <a:sym typeface="Cambria"/>
                  </a:rPr>
                  <a:t>Thuốc</a:t>
                </a:r>
                <a:endParaRPr sz="1350" dirty="0">
                  <a:solidFill>
                    <a:schemeClr val="dk1"/>
                  </a:solidFill>
                  <a:latin typeface="Times New Roman" panose="02020603050405020304" pitchFamily="18" charset="0"/>
                  <a:ea typeface="Cambria"/>
                  <a:cs typeface="Times New Roman" panose="02020603050405020304" pitchFamily="18" charset="0"/>
                  <a:sym typeface="Cambria"/>
                </a:endParaRPr>
              </a:p>
            </p:txBody>
          </p:sp>
          <p:sp>
            <p:nvSpPr>
              <p:cNvPr id="12293" name="Google Shape;614;p7">
                <a:extLst>
                  <a:ext uri="{FF2B5EF4-FFF2-40B4-BE49-F238E27FC236}">
                    <a16:creationId xmlns:a16="http://schemas.microsoft.com/office/drawing/2014/main" id="{A16253A1-CBD6-2023-2E41-6356F589C068}"/>
                  </a:ext>
                </a:extLst>
              </p:cNvPr>
              <p:cNvSpPr/>
              <p:nvPr/>
            </p:nvSpPr>
            <p:spPr>
              <a:xfrm>
                <a:off x="8989356" y="5536334"/>
                <a:ext cx="1207071" cy="304010"/>
              </a:xfrm>
              <a:prstGeom prst="rect">
                <a:avLst/>
              </a:prstGeom>
              <a:solidFill>
                <a:schemeClr val="lt1"/>
              </a:solidFill>
              <a:ln w="12700" cap="flat" cmpd="sng">
                <a:solidFill>
                  <a:schemeClr val="bg1"/>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dirty="0">
                    <a:latin typeface="Times New Roman" panose="02020603050405020304" pitchFamily="18" charset="0"/>
                    <a:ea typeface="Cambria"/>
                    <a:cs typeface="Times New Roman" panose="02020603050405020304" pitchFamily="18" charset="0"/>
                    <a:sym typeface="Cambria"/>
                  </a:rPr>
                  <a:t>Xi măng</a:t>
                </a:r>
                <a:endParaRPr sz="1350" dirty="0">
                  <a:latin typeface="Times New Roman" panose="02020603050405020304" pitchFamily="18" charset="0"/>
                  <a:ea typeface="Cambria"/>
                  <a:cs typeface="Times New Roman" panose="02020603050405020304" pitchFamily="18" charset="0"/>
                  <a:sym typeface="Cambria"/>
                </a:endParaRPr>
              </a:p>
            </p:txBody>
          </p:sp>
          <p:sp>
            <p:nvSpPr>
              <p:cNvPr id="12294" name="Google Shape;616;p7">
                <a:extLst>
                  <a:ext uri="{FF2B5EF4-FFF2-40B4-BE49-F238E27FC236}">
                    <a16:creationId xmlns:a16="http://schemas.microsoft.com/office/drawing/2014/main" id="{9A268F5B-6F8E-7151-EEE4-3740480E87EE}"/>
                  </a:ext>
                </a:extLst>
              </p:cNvPr>
              <p:cNvSpPr/>
              <p:nvPr/>
            </p:nvSpPr>
            <p:spPr>
              <a:xfrm>
                <a:off x="6117021" y="4413745"/>
                <a:ext cx="1233456" cy="1041755"/>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dk1"/>
                  </a:solidFill>
                  <a:latin typeface="Times New Roman" panose="02020603050405020304" pitchFamily="18" charset="0"/>
                  <a:ea typeface="Cambria"/>
                  <a:cs typeface="Times New Roman" panose="02020603050405020304" pitchFamily="18" charset="0"/>
                  <a:sym typeface="Cambria"/>
                </a:endParaRPr>
              </a:p>
            </p:txBody>
          </p:sp>
          <p:sp>
            <p:nvSpPr>
              <p:cNvPr id="12295" name="Google Shape;619;p7">
                <a:extLst>
                  <a:ext uri="{FF2B5EF4-FFF2-40B4-BE49-F238E27FC236}">
                    <a16:creationId xmlns:a16="http://schemas.microsoft.com/office/drawing/2014/main" id="{0D81AA38-007D-F29E-3AF7-118B4E3BD46B}"/>
                  </a:ext>
                </a:extLst>
              </p:cNvPr>
              <p:cNvSpPr/>
              <p:nvPr/>
            </p:nvSpPr>
            <p:spPr>
              <a:xfrm>
                <a:off x="4690015" y="4417178"/>
                <a:ext cx="1243640" cy="1041754"/>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dk1"/>
                  </a:solidFill>
                  <a:latin typeface="Times New Roman" panose="02020603050405020304" pitchFamily="18" charset="0"/>
                  <a:ea typeface="Cambria"/>
                  <a:cs typeface="Times New Roman" panose="02020603050405020304" pitchFamily="18" charset="0"/>
                  <a:sym typeface="Cambria"/>
                </a:endParaRPr>
              </a:p>
            </p:txBody>
          </p:sp>
          <p:sp>
            <p:nvSpPr>
              <p:cNvPr id="12296" name="Google Shape;623;p7">
                <a:extLst>
                  <a:ext uri="{FF2B5EF4-FFF2-40B4-BE49-F238E27FC236}">
                    <a16:creationId xmlns:a16="http://schemas.microsoft.com/office/drawing/2014/main" id="{9E15FF62-9DA3-DBEB-F967-91194EDF270A}"/>
                  </a:ext>
                </a:extLst>
              </p:cNvPr>
              <p:cNvSpPr/>
              <p:nvPr/>
            </p:nvSpPr>
            <p:spPr>
              <a:xfrm>
                <a:off x="8980814" y="4411640"/>
                <a:ext cx="1207071" cy="1050632"/>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dk1"/>
                  </a:solidFill>
                  <a:latin typeface="Times New Roman" panose="02020603050405020304" pitchFamily="18" charset="0"/>
                  <a:ea typeface="Cambria"/>
                  <a:cs typeface="Times New Roman" panose="02020603050405020304" pitchFamily="18" charset="0"/>
                  <a:sym typeface="Cambria"/>
                </a:endParaRPr>
              </a:p>
            </p:txBody>
          </p:sp>
          <p:grpSp>
            <p:nvGrpSpPr>
              <p:cNvPr id="12297" name="Group 12296">
                <a:extLst>
                  <a:ext uri="{FF2B5EF4-FFF2-40B4-BE49-F238E27FC236}">
                    <a16:creationId xmlns:a16="http://schemas.microsoft.com/office/drawing/2014/main" id="{5F30DA2E-4018-DB71-BCB4-0FE305592D14}"/>
                  </a:ext>
                </a:extLst>
              </p:cNvPr>
              <p:cNvGrpSpPr/>
              <p:nvPr/>
            </p:nvGrpSpPr>
            <p:grpSpPr>
              <a:xfrm>
                <a:off x="7553558" y="4413744"/>
                <a:ext cx="1258310" cy="1471304"/>
                <a:chOff x="8413729" y="2201772"/>
                <a:chExt cx="1677746" cy="1604845"/>
              </a:xfrm>
            </p:grpSpPr>
            <p:sp>
              <p:nvSpPr>
                <p:cNvPr id="12308" name="Google Shape;628;p7">
                  <a:extLst>
                    <a:ext uri="{FF2B5EF4-FFF2-40B4-BE49-F238E27FC236}">
                      <a16:creationId xmlns:a16="http://schemas.microsoft.com/office/drawing/2014/main" id="{91B545B1-2B2B-F138-399C-6D386F344B97}"/>
                    </a:ext>
                  </a:extLst>
                </p:cNvPr>
                <p:cNvSpPr/>
                <p:nvPr/>
              </p:nvSpPr>
              <p:spPr>
                <a:xfrm>
                  <a:off x="8433288" y="3417980"/>
                  <a:ext cx="1658187" cy="388637"/>
                </a:xfrm>
                <a:prstGeom prst="rect">
                  <a:avLst/>
                </a:prstGeom>
                <a:solidFill>
                  <a:schemeClr val="lt1"/>
                </a:solidFill>
                <a:ln w="12700" cap="flat" cmpd="sng">
                  <a:solidFill>
                    <a:schemeClr val="bg1"/>
                  </a:solidFill>
                  <a:prstDash val="solid"/>
                  <a:miter lim="800000"/>
                  <a:headEnd type="none" w="sm" len="sm"/>
                  <a:tailEnd type="none" w="sm" len="sm"/>
                </a:ln>
              </p:spPr>
              <p:txBody>
                <a:bodyPr spcFirstLastPara="1" wrap="square" lIns="68569" tIns="34275" rIns="68569" bIns="34275" anchor="ctr" anchorCtr="0">
                  <a:noAutofit/>
                </a:bodyPr>
                <a:lstStyle/>
                <a:p>
                  <a:pPr algn="ctr"/>
                  <a:r>
                    <a:rPr lang="en-AU" sz="1050" dirty="0">
                      <a:solidFill>
                        <a:schemeClr val="dk1"/>
                      </a:solidFill>
                      <a:latin typeface="Times New Roman" panose="02020603050405020304" pitchFamily="18" charset="0"/>
                      <a:ea typeface="Cambria"/>
                      <a:cs typeface="Times New Roman" panose="02020603050405020304" pitchFamily="18" charset="0"/>
                      <a:sym typeface="Cambria"/>
                    </a:rPr>
                    <a:t>Chất tẩy rửa</a:t>
                  </a:r>
                  <a:endParaRPr sz="1050" dirty="0">
                    <a:solidFill>
                      <a:schemeClr val="dk1"/>
                    </a:solidFill>
                    <a:latin typeface="Times New Roman" panose="02020603050405020304" pitchFamily="18" charset="0"/>
                    <a:ea typeface="Cambria"/>
                    <a:cs typeface="Times New Roman" panose="02020603050405020304" pitchFamily="18" charset="0"/>
                    <a:sym typeface="Cambria"/>
                  </a:endParaRPr>
                </a:p>
              </p:txBody>
            </p:sp>
            <p:sp>
              <p:nvSpPr>
                <p:cNvPr id="12309" name="Google Shape;630;p7">
                  <a:extLst>
                    <a:ext uri="{FF2B5EF4-FFF2-40B4-BE49-F238E27FC236}">
                      <a16:creationId xmlns:a16="http://schemas.microsoft.com/office/drawing/2014/main" id="{0FB1223C-A821-63FC-378C-B59EC0CBAEB3}"/>
                    </a:ext>
                  </a:extLst>
                </p:cNvPr>
                <p:cNvSpPr/>
                <p:nvPr/>
              </p:nvSpPr>
              <p:spPr>
                <a:xfrm>
                  <a:off x="8413729" y="2201772"/>
                  <a:ext cx="1644608" cy="1136309"/>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dk1"/>
                    </a:solidFill>
                    <a:latin typeface="Times New Roman" panose="02020603050405020304" pitchFamily="18" charset="0"/>
                    <a:ea typeface="Cambria"/>
                    <a:cs typeface="Times New Roman" panose="02020603050405020304" pitchFamily="18" charset="0"/>
                    <a:sym typeface="Cambria"/>
                  </a:endParaRPr>
                </a:p>
              </p:txBody>
            </p:sp>
          </p:grpSp>
          <p:sp>
            <p:nvSpPr>
              <p:cNvPr id="12298" name="Google Shape;611;p7">
                <a:extLst>
                  <a:ext uri="{FF2B5EF4-FFF2-40B4-BE49-F238E27FC236}">
                    <a16:creationId xmlns:a16="http://schemas.microsoft.com/office/drawing/2014/main" id="{91F7B6BB-C8CD-9A05-6AF6-301489D9AEED}"/>
                  </a:ext>
                </a:extLst>
              </p:cNvPr>
              <p:cNvSpPr/>
              <p:nvPr/>
            </p:nvSpPr>
            <p:spPr>
              <a:xfrm>
                <a:off x="1773256" y="5509281"/>
                <a:ext cx="1310336" cy="390074"/>
              </a:xfrm>
              <a:prstGeom prst="rect">
                <a:avLst/>
              </a:prstGeom>
              <a:solidFill>
                <a:schemeClr val="lt1"/>
              </a:solidFill>
              <a:ln w="12700" cap="flat" cmpd="sng">
                <a:solidFill>
                  <a:schemeClr val="bg1"/>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dirty="0">
                    <a:solidFill>
                      <a:schemeClr val="dk1"/>
                    </a:solidFill>
                    <a:latin typeface="Times New Roman" panose="02020603050405020304" pitchFamily="18" charset="0"/>
                    <a:ea typeface="Cambria"/>
                    <a:cs typeface="Times New Roman" panose="02020603050405020304" pitchFamily="18" charset="0"/>
                    <a:sym typeface="Cambria"/>
                  </a:rPr>
                  <a:t>Thực phẩm</a:t>
                </a:r>
                <a:endParaRPr sz="1350" dirty="0">
                  <a:solidFill>
                    <a:schemeClr val="dk1"/>
                  </a:solidFill>
                  <a:latin typeface="Times New Roman" panose="02020603050405020304" pitchFamily="18" charset="0"/>
                  <a:ea typeface="Cambria"/>
                  <a:cs typeface="Times New Roman" panose="02020603050405020304" pitchFamily="18" charset="0"/>
                  <a:sym typeface="Cambria"/>
                </a:endParaRPr>
              </a:p>
            </p:txBody>
          </p:sp>
          <p:grpSp>
            <p:nvGrpSpPr>
              <p:cNvPr id="12299" name="Group 12298">
                <a:extLst>
                  <a:ext uri="{FF2B5EF4-FFF2-40B4-BE49-F238E27FC236}">
                    <a16:creationId xmlns:a16="http://schemas.microsoft.com/office/drawing/2014/main" id="{E3A6C528-D23C-B965-69C8-18164F8FA2F7}"/>
                  </a:ext>
                </a:extLst>
              </p:cNvPr>
              <p:cNvGrpSpPr/>
              <p:nvPr/>
            </p:nvGrpSpPr>
            <p:grpSpPr>
              <a:xfrm>
                <a:off x="3202474" y="4411641"/>
                <a:ext cx="1331579" cy="1465906"/>
                <a:chOff x="652888" y="2242592"/>
                <a:chExt cx="1775438" cy="1598957"/>
              </a:xfrm>
            </p:grpSpPr>
            <p:sp>
              <p:nvSpPr>
                <p:cNvPr id="12306" name="Google Shape;610;p7">
                  <a:extLst>
                    <a:ext uri="{FF2B5EF4-FFF2-40B4-BE49-F238E27FC236}">
                      <a16:creationId xmlns:a16="http://schemas.microsoft.com/office/drawing/2014/main" id="{AA2B1C3C-2E20-FAAA-7E85-8D471C523920}"/>
                    </a:ext>
                  </a:extLst>
                </p:cNvPr>
                <p:cNvSpPr/>
                <p:nvPr/>
              </p:nvSpPr>
              <p:spPr>
                <a:xfrm>
                  <a:off x="652888" y="3443986"/>
                  <a:ext cx="1775438" cy="397563"/>
                </a:xfrm>
                <a:prstGeom prst="rect">
                  <a:avLst/>
                </a:prstGeom>
                <a:solidFill>
                  <a:schemeClr val="lt1"/>
                </a:solidFill>
                <a:ln w="12700" cap="flat" cmpd="sng">
                  <a:solidFill>
                    <a:schemeClr val="bg1"/>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dirty="0">
                      <a:solidFill>
                        <a:schemeClr val="dk1"/>
                      </a:solidFill>
                      <a:latin typeface="Times New Roman" panose="02020603050405020304" pitchFamily="18" charset="0"/>
                      <a:ea typeface="Cambria"/>
                      <a:cs typeface="Times New Roman" panose="02020603050405020304" pitchFamily="18" charset="0"/>
                      <a:sym typeface="Cambria"/>
                    </a:rPr>
                    <a:t>Đồ trang điểm</a:t>
                  </a:r>
                  <a:endParaRPr sz="1350" dirty="0">
                    <a:solidFill>
                      <a:schemeClr val="dk1"/>
                    </a:solidFill>
                    <a:latin typeface="Times New Roman" panose="02020603050405020304" pitchFamily="18" charset="0"/>
                    <a:ea typeface="Cambria"/>
                    <a:cs typeface="Times New Roman" panose="02020603050405020304" pitchFamily="18" charset="0"/>
                    <a:sym typeface="Cambria"/>
                  </a:endParaRPr>
                </a:p>
              </p:txBody>
            </p:sp>
            <p:sp>
              <p:nvSpPr>
                <p:cNvPr id="12307" name="Google Shape;642;p7">
                  <a:extLst>
                    <a:ext uri="{FF2B5EF4-FFF2-40B4-BE49-F238E27FC236}">
                      <a16:creationId xmlns:a16="http://schemas.microsoft.com/office/drawing/2014/main" id="{7F1569A1-0260-6EC2-016A-ED2BC91D0798}"/>
                    </a:ext>
                  </a:extLst>
                </p:cNvPr>
                <p:cNvSpPr/>
                <p:nvPr/>
              </p:nvSpPr>
              <p:spPr>
                <a:xfrm>
                  <a:off x="652888" y="2242592"/>
                  <a:ext cx="1775438" cy="1123603"/>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dk1"/>
                    </a:solidFill>
                    <a:latin typeface="Times New Roman" panose="02020603050405020304" pitchFamily="18" charset="0"/>
                    <a:ea typeface="Cambria"/>
                    <a:cs typeface="Times New Roman" panose="02020603050405020304" pitchFamily="18" charset="0"/>
                    <a:sym typeface="Cambria"/>
                  </a:endParaRPr>
                </a:p>
              </p:txBody>
            </p:sp>
          </p:grpSp>
          <p:pic>
            <p:nvPicPr>
              <p:cNvPr id="12300" name="Picture 2" descr="Woman cosmetic makeup beauty accessories bronzer Vector Image">
                <a:extLst>
                  <a:ext uri="{FF2B5EF4-FFF2-40B4-BE49-F238E27FC236}">
                    <a16:creationId xmlns:a16="http://schemas.microsoft.com/office/drawing/2014/main" id="{08281CD4-949F-4C2C-BA73-C154B9711AD7}"/>
                  </a:ext>
                </a:extLst>
              </p:cNvPr>
              <p:cNvPicPr>
                <a:picLocks noChangeAspect="1" noChangeArrowheads="1"/>
              </p:cNvPicPr>
              <p:nvPr/>
            </p:nvPicPr>
            <p:blipFill rotWithShape="1">
              <a:blip r:embed="rId18" cstate="hqprint">
                <a:extLst>
                  <a:ext uri="{28A0092B-C50C-407E-A947-70E740481C1C}">
                    <a14:useLocalDpi xmlns:a14="http://schemas.microsoft.com/office/drawing/2010/main" val="0"/>
                  </a:ext>
                </a:extLst>
              </a:blip>
              <a:srcRect b="10525"/>
              <a:stretch/>
            </p:blipFill>
            <p:spPr bwMode="auto">
              <a:xfrm>
                <a:off x="3247493" y="4498816"/>
                <a:ext cx="1233532" cy="905351"/>
              </a:xfrm>
              <a:prstGeom prst="rect">
                <a:avLst/>
              </a:prstGeom>
              <a:noFill/>
              <a:extLst>
                <a:ext uri="{909E8E84-426E-40DD-AFC4-6F175D3DCCD1}">
                  <a14:hiddenFill xmlns:a14="http://schemas.microsoft.com/office/drawing/2010/main">
                    <a:solidFill>
                      <a:srgbClr val="FFFFFF"/>
                    </a:solidFill>
                  </a14:hiddenFill>
                </a:ext>
              </a:extLst>
            </p:spPr>
          </p:pic>
          <p:pic>
            <p:nvPicPr>
              <p:cNvPr id="12301" name="Picture 8" descr="Cetfast 10mg Tablet - Medicine Cartoon Png , Free Transparent Clipart -  ClipartKey">
                <a:extLst>
                  <a:ext uri="{FF2B5EF4-FFF2-40B4-BE49-F238E27FC236}">
                    <a16:creationId xmlns:a16="http://schemas.microsoft.com/office/drawing/2014/main" id="{C1DEA3E2-3679-E0F1-AF95-C7F51E08CA66}"/>
                  </a:ext>
                </a:extLst>
              </p:cNvPr>
              <p:cNvPicPr>
                <a:picLocks noChangeAspect="1" noChangeArrowheads="1"/>
              </p:cNvPicPr>
              <p:nvPr/>
            </p:nvPicPr>
            <p:blipFill>
              <a:blip r:embed="rId19" cstate="hqprint">
                <a:extLst>
                  <a:ext uri="{BEBA8EAE-BF5A-486C-A8C5-ECC9F3942E4B}">
                    <a14:imgProps xmlns:a14="http://schemas.microsoft.com/office/drawing/2010/main">
                      <a14:imgLayer r:embed="rId20">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745634" y="4440664"/>
                <a:ext cx="1112437" cy="972060"/>
              </a:xfrm>
              <a:prstGeom prst="rect">
                <a:avLst/>
              </a:prstGeom>
              <a:noFill/>
              <a:extLst>
                <a:ext uri="{909E8E84-426E-40DD-AFC4-6F175D3DCCD1}">
                  <a14:hiddenFill xmlns:a14="http://schemas.microsoft.com/office/drawing/2010/main">
                    <a:solidFill>
                      <a:srgbClr val="FFFFFF"/>
                    </a:solidFill>
                  </a14:hiddenFill>
                </a:ext>
              </a:extLst>
            </p:spPr>
          </p:pic>
          <p:pic>
            <p:nvPicPr>
              <p:cNvPr id="12302" name="Picture 10" descr="Thủ tục nhập khẩu thức ăn chăn nuôi gia súc gia cầm">
                <a:extLst>
                  <a:ext uri="{FF2B5EF4-FFF2-40B4-BE49-F238E27FC236}">
                    <a16:creationId xmlns:a16="http://schemas.microsoft.com/office/drawing/2014/main" id="{C64B748B-788B-97CE-219B-C2F21EDEB8A2}"/>
                  </a:ext>
                </a:extLst>
              </p:cNvPr>
              <p:cNvPicPr>
                <a:picLocks noChangeAspect="1" noChangeArrowheads="1"/>
              </p:cNvPicPr>
              <p:nvPr/>
            </p:nvPicPr>
            <p:blipFill rotWithShape="1">
              <a:blip r:embed="rId21" cstate="hqprint">
                <a:extLst>
                  <a:ext uri="{28A0092B-C50C-407E-A947-70E740481C1C}">
                    <a14:useLocalDpi xmlns:a14="http://schemas.microsoft.com/office/drawing/2010/main" val="0"/>
                  </a:ext>
                </a:extLst>
              </a:blip>
              <a:srcRect r="12664"/>
              <a:stretch/>
            </p:blipFill>
            <p:spPr bwMode="auto">
              <a:xfrm>
                <a:off x="6071346" y="4422752"/>
                <a:ext cx="1185698" cy="978531"/>
              </a:xfrm>
              <a:prstGeom prst="rect">
                <a:avLst/>
              </a:prstGeom>
              <a:noFill/>
              <a:extLst>
                <a:ext uri="{909E8E84-426E-40DD-AFC4-6F175D3DCCD1}">
                  <a14:hiddenFill xmlns:a14="http://schemas.microsoft.com/office/drawing/2010/main">
                    <a:solidFill>
                      <a:srgbClr val="FFFFFF"/>
                    </a:solidFill>
                  </a14:hiddenFill>
                </a:ext>
              </a:extLst>
            </p:spPr>
          </p:pic>
          <p:pic>
            <p:nvPicPr>
              <p:cNvPr id="12303" name="Picture 12" descr="Hóa chất tẩy rửa hoạt động như thế nào? - Hóa chất Công nghiệp">
                <a:extLst>
                  <a:ext uri="{FF2B5EF4-FFF2-40B4-BE49-F238E27FC236}">
                    <a16:creationId xmlns:a16="http://schemas.microsoft.com/office/drawing/2014/main" id="{F68F624F-AB14-9A62-442A-1A7B08740074}"/>
                  </a:ext>
                </a:extLst>
              </p:cNvPr>
              <p:cNvPicPr>
                <a:picLocks noChangeAspect="1" noChangeArrowheads="1"/>
              </p:cNvPicPr>
              <p:nvPr/>
            </p:nvPicPr>
            <p:blipFill>
              <a:blip r:embed="rId22" cstate="hqprint">
                <a:extLst>
                  <a:ext uri="{28A0092B-C50C-407E-A947-70E740481C1C}">
                    <a14:useLocalDpi xmlns:a14="http://schemas.microsoft.com/office/drawing/2010/main" val="0"/>
                  </a:ext>
                </a:extLst>
              </a:blip>
              <a:srcRect/>
              <a:stretch>
                <a:fillRect/>
              </a:stretch>
            </p:blipFill>
            <p:spPr bwMode="auto">
              <a:xfrm>
                <a:off x="7667670" y="4468519"/>
                <a:ext cx="1055123" cy="847409"/>
              </a:xfrm>
              <a:prstGeom prst="rect">
                <a:avLst/>
              </a:prstGeom>
              <a:noFill/>
              <a:extLst>
                <a:ext uri="{909E8E84-426E-40DD-AFC4-6F175D3DCCD1}">
                  <a14:hiddenFill xmlns:a14="http://schemas.microsoft.com/office/drawing/2010/main">
                    <a:solidFill>
                      <a:srgbClr val="FFFFFF"/>
                    </a:solidFill>
                  </a14:hiddenFill>
                </a:ext>
              </a:extLst>
            </p:spPr>
          </p:pic>
          <p:pic>
            <p:nvPicPr>
              <p:cNvPr id="12304" name="Picture 14" descr="Bảo quản xi măng thế nào cho đúng cách?">
                <a:extLst>
                  <a:ext uri="{FF2B5EF4-FFF2-40B4-BE49-F238E27FC236}">
                    <a16:creationId xmlns:a16="http://schemas.microsoft.com/office/drawing/2014/main" id="{AD61EB65-9327-D7A6-9BCA-412F41B9ADF4}"/>
                  </a:ext>
                </a:extLst>
              </p:cNvPr>
              <p:cNvPicPr>
                <a:picLocks noChangeAspect="1" noChangeArrowheads="1"/>
              </p:cNvPicPr>
              <p:nvPr/>
            </p:nvPicPr>
            <p:blipFill rotWithShape="1">
              <a:blip r:embed="rId23" cstate="hqprint">
                <a:extLst>
                  <a:ext uri="{28A0092B-C50C-407E-A947-70E740481C1C}">
                    <a14:useLocalDpi xmlns:a14="http://schemas.microsoft.com/office/drawing/2010/main" val="0"/>
                  </a:ext>
                </a:extLst>
              </a:blip>
              <a:srcRect l="33087" r="7262"/>
              <a:stretch/>
            </p:blipFill>
            <p:spPr bwMode="auto">
              <a:xfrm>
                <a:off x="9145313" y="4479666"/>
                <a:ext cx="921542" cy="921617"/>
              </a:xfrm>
              <a:prstGeom prst="rect">
                <a:avLst/>
              </a:prstGeom>
              <a:noFill/>
              <a:extLst>
                <a:ext uri="{909E8E84-426E-40DD-AFC4-6F175D3DCCD1}">
                  <a14:hiddenFill xmlns:a14="http://schemas.microsoft.com/office/drawing/2010/main">
                    <a:solidFill>
                      <a:srgbClr val="FFFFFF"/>
                    </a:solidFill>
                  </a14:hiddenFill>
                </a:ext>
              </a:extLst>
            </p:spPr>
          </p:pic>
          <p:pic>
            <p:nvPicPr>
              <p:cNvPr id="12305" name="Picture 16" descr="bao bì bằng nhựa - Chất Lượng Việt">
                <a:extLst>
                  <a:ext uri="{FF2B5EF4-FFF2-40B4-BE49-F238E27FC236}">
                    <a16:creationId xmlns:a16="http://schemas.microsoft.com/office/drawing/2014/main" id="{15CA8B44-D025-6AB0-092C-8D567F5D9B8B}"/>
                  </a:ext>
                </a:extLst>
              </p:cNvPr>
              <p:cNvPicPr>
                <a:picLocks noChangeAspect="1" noChangeArrowheads="1"/>
              </p:cNvPicPr>
              <p:nvPr/>
            </p:nvPicPr>
            <p:blipFill>
              <a:blip r:embed="rId24" cstate="hqprint">
                <a:extLst>
                  <a:ext uri="{28A0092B-C50C-407E-A947-70E740481C1C}">
                    <a14:useLocalDpi xmlns:a14="http://schemas.microsoft.com/office/drawing/2010/main" val="0"/>
                  </a:ext>
                </a:extLst>
              </a:blip>
              <a:srcRect/>
              <a:stretch>
                <a:fillRect/>
              </a:stretch>
            </p:blipFill>
            <p:spPr bwMode="auto">
              <a:xfrm>
                <a:off x="2029176" y="4490336"/>
                <a:ext cx="858765" cy="913831"/>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2312" name="Rectangle 12311">
            <a:extLst>
              <a:ext uri="{FF2B5EF4-FFF2-40B4-BE49-F238E27FC236}">
                <a16:creationId xmlns:a16="http://schemas.microsoft.com/office/drawing/2014/main" id="{C7BF73F3-0FA9-92EA-2B81-57B94C5749AF}"/>
              </a:ext>
            </a:extLst>
          </p:cNvPr>
          <p:cNvSpPr/>
          <p:nvPr/>
        </p:nvSpPr>
        <p:spPr>
          <a:xfrm>
            <a:off x="2895600" y="429403"/>
            <a:ext cx="7924799" cy="830997"/>
          </a:xfrm>
          <a:prstGeom prst="rect">
            <a:avLst/>
          </a:prstGeom>
          <a:noFill/>
        </p:spPr>
        <p:txBody>
          <a:bodyPr wrap="square" lIns="91440" tIns="45720" rIns="91440" bIns="45720">
            <a:spAutoFit/>
          </a:bodyPr>
          <a:lstStyle/>
          <a:p>
            <a:pPr algn="ctr"/>
            <a:r>
              <a:rPr lang="en-US" altLang="en-US" sz="2400" b="1" dirty="0" err="1">
                <a:ln w="6600">
                  <a:solidFill>
                    <a:schemeClr val="accent2"/>
                  </a:solidFill>
                  <a:prstDash val="solid"/>
                </a:ln>
                <a:solidFill>
                  <a:schemeClr val="accent2"/>
                </a:solidFill>
                <a:effectLst>
                  <a:outerShdw dist="38100" dir="2700000" algn="tl" rotWithShape="0">
                    <a:schemeClr val="accent2"/>
                  </a:outerShdw>
                </a:effectLst>
              </a:rPr>
              <a:t>Nghị</a:t>
            </a:r>
            <a:r>
              <a:rPr lang="en-US" altLang="en-US" sz="2400" b="1" dirty="0">
                <a:ln w="6600">
                  <a:solidFill>
                    <a:schemeClr val="accent2"/>
                  </a:solidFill>
                  <a:prstDash val="solid"/>
                </a:ln>
                <a:solidFill>
                  <a:schemeClr val="accent2"/>
                </a:solidFill>
                <a:effectLst>
                  <a:outerShdw dist="38100" dir="2700000" algn="tl" rotWithShape="0">
                    <a:schemeClr val="accent2"/>
                  </a:outerShdw>
                </a:effectLst>
              </a:rPr>
              <a:t> </a:t>
            </a:r>
            <a:r>
              <a:rPr lang="en-US" altLang="en-US" sz="2400" b="1" dirty="0" err="1">
                <a:ln w="6600">
                  <a:solidFill>
                    <a:schemeClr val="accent2"/>
                  </a:solidFill>
                  <a:prstDash val="solid"/>
                </a:ln>
                <a:solidFill>
                  <a:schemeClr val="accent2"/>
                </a:solidFill>
                <a:effectLst>
                  <a:outerShdw dist="38100" dir="2700000" algn="tl" rotWithShape="0">
                    <a:schemeClr val="accent2"/>
                  </a:outerShdw>
                </a:effectLst>
              </a:rPr>
              <a:t>định</a:t>
            </a:r>
            <a:r>
              <a:rPr lang="en-US" altLang="en-US" sz="2400" b="1" dirty="0">
                <a:ln w="6600">
                  <a:solidFill>
                    <a:schemeClr val="accent2"/>
                  </a:solidFill>
                  <a:prstDash val="solid"/>
                </a:ln>
                <a:solidFill>
                  <a:schemeClr val="accent2"/>
                </a:solidFill>
                <a:effectLst>
                  <a:outerShdw dist="38100" dir="2700000" algn="tl" rotWithShape="0">
                    <a:schemeClr val="accent2"/>
                  </a:outerShdw>
                </a:effectLst>
              </a:rPr>
              <a:t> 08/2022/NĐ-CP: </a:t>
            </a:r>
            <a:r>
              <a:rPr lang="en-US" altLang="en-US" sz="2400" b="1" dirty="0" err="1">
                <a:ln w="6600">
                  <a:solidFill>
                    <a:schemeClr val="accent2"/>
                  </a:solidFill>
                  <a:prstDash val="solid"/>
                </a:ln>
                <a:solidFill>
                  <a:schemeClr val="accent2"/>
                </a:solidFill>
                <a:effectLst>
                  <a:outerShdw dist="38100" dir="2700000" algn="tl" rotWithShape="0">
                    <a:schemeClr val="accent2"/>
                  </a:outerShdw>
                </a:effectLst>
              </a:rPr>
              <a:t>trách</a:t>
            </a:r>
            <a:r>
              <a:rPr lang="en-US" altLang="en-US" sz="2400" b="1" dirty="0">
                <a:ln w="6600">
                  <a:solidFill>
                    <a:schemeClr val="accent2"/>
                  </a:solidFill>
                  <a:prstDash val="solid"/>
                </a:ln>
                <a:solidFill>
                  <a:schemeClr val="accent2"/>
                </a:solidFill>
                <a:effectLst>
                  <a:outerShdw dist="38100" dir="2700000" algn="tl" rotWithShape="0">
                    <a:schemeClr val="accent2"/>
                  </a:outerShdw>
                </a:effectLst>
              </a:rPr>
              <a:t> </a:t>
            </a:r>
            <a:r>
              <a:rPr lang="en-US" altLang="en-US" sz="2400" b="1" dirty="0" err="1">
                <a:ln w="6600">
                  <a:solidFill>
                    <a:schemeClr val="accent2"/>
                  </a:solidFill>
                  <a:prstDash val="solid"/>
                </a:ln>
                <a:solidFill>
                  <a:schemeClr val="accent2"/>
                </a:solidFill>
                <a:effectLst>
                  <a:outerShdw dist="38100" dir="2700000" algn="tl" rotWithShape="0">
                    <a:schemeClr val="accent2"/>
                  </a:outerShdw>
                </a:effectLst>
              </a:rPr>
              <a:t>nhiệm</a:t>
            </a:r>
            <a:r>
              <a:rPr lang="en-US" altLang="en-US" sz="2400" b="1" dirty="0">
                <a:ln w="6600">
                  <a:solidFill>
                    <a:schemeClr val="accent2"/>
                  </a:solidFill>
                  <a:prstDash val="solid"/>
                </a:ln>
                <a:solidFill>
                  <a:schemeClr val="accent2"/>
                </a:solidFill>
                <a:effectLst>
                  <a:outerShdw dist="38100" dir="2700000" algn="tl" rotWithShape="0">
                    <a:schemeClr val="accent2"/>
                  </a:outerShdw>
                </a:effectLst>
              </a:rPr>
              <a:t> </a:t>
            </a:r>
            <a:r>
              <a:rPr lang="en-US" altLang="en-US" sz="2400" b="1" dirty="0" err="1">
                <a:ln w="6600">
                  <a:solidFill>
                    <a:schemeClr val="accent2"/>
                  </a:solidFill>
                  <a:prstDash val="solid"/>
                </a:ln>
                <a:solidFill>
                  <a:schemeClr val="accent2"/>
                </a:solidFill>
                <a:effectLst>
                  <a:outerShdw dist="38100" dir="2700000" algn="tl" rotWithShape="0">
                    <a:schemeClr val="accent2"/>
                  </a:outerShdw>
                </a:effectLst>
              </a:rPr>
              <a:t>tái</a:t>
            </a:r>
            <a:r>
              <a:rPr lang="en-US" altLang="en-US" sz="2400" b="1" dirty="0">
                <a:ln w="6600">
                  <a:solidFill>
                    <a:schemeClr val="accent2"/>
                  </a:solidFill>
                  <a:prstDash val="solid"/>
                </a:ln>
                <a:solidFill>
                  <a:schemeClr val="accent2"/>
                </a:solidFill>
                <a:effectLst>
                  <a:outerShdw dist="38100" dir="2700000" algn="tl" rotWithShape="0">
                    <a:schemeClr val="accent2"/>
                  </a:outerShdw>
                </a:effectLst>
              </a:rPr>
              <a:t> </a:t>
            </a:r>
            <a:r>
              <a:rPr lang="en-US" altLang="en-US" sz="2400" b="1" dirty="0" err="1">
                <a:ln w="6600">
                  <a:solidFill>
                    <a:schemeClr val="accent2"/>
                  </a:solidFill>
                  <a:prstDash val="solid"/>
                </a:ln>
                <a:solidFill>
                  <a:schemeClr val="accent2"/>
                </a:solidFill>
                <a:effectLst>
                  <a:outerShdw dist="38100" dir="2700000" algn="tl" rotWithShape="0">
                    <a:schemeClr val="accent2"/>
                  </a:outerShdw>
                </a:effectLst>
              </a:rPr>
              <a:t>chế</a:t>
            </a:r>
            <a:r>
              <a:rPr lang="en-US" altLang="en-US" sz="2400" b="1" dirty="0">
                <a:ln w="6600">
                  <a:solidFill>
                    <a:schemeClr val="accent2"/>
                  </a:solidFill>
                  <a:prstDash val="solid"/>
                </a:ln>
                <a:solidFill>
                  <a:schemeClr val="accent2"/>
                </a:solidFill>
                <a:effectLst>
                  <a:outerShdw dist="38100" dir="2700000" algn="tl" rotWithShape="0">
                    <a:schemeClr val="accent2"/>
                  </a:outerShdw>
                </a:effectLst>
              </a:rPr>
              <a:t> </a:t>
            </a:r>
            <a:r>
              <a:rPr lang="en-US" altLang="en-US" sz="2400" b="1" dirty="0" err="1">
                <a:ln w="6600">
                  <a:solidFill>
                    <a:schemeClr val="accent2"/>
                  </a:solidFill>
                  <a:prstDash val="solid"/>
                </a:ln>
                <a:solidFill>
                  <a:schemeClr val="accent2"/>
                </a:solidFill>
                <a:effectLst>
                  <a:outerShdw dist="38100" dir="2700000" algn="tl" rotWithShape="0">
                    <a:schemeClr val="accent2"/>
                  </a:outerShdw>
                </a:effectLst>
              </a:rPr>
              <a:t>sản</a:t>
            </a:r>
            <a:r>
              <a:rPr lang="en-US" altLang="en-US" sz="2400" b="1" dirty="0">
                <a:ln w="6600">
                  <a:solidFill>
                    <a:schemeClr val="accent2"/>
                  </a:solidFill>
                  <a:prstDash val="solid"/>
                </a:ln>
                <a:solidFill>
                  <a:schemeClr val="accent2"/>
                </a:solidFill>
                <a:effectLst>
                  <a:outerShdw dist="38100" dir="2700000" algn="tl" rotWithShape="0">
                    <a:schemeClr val="accent2"/>
                  </a:outerShdw>
                </a:effectLst>
              </a:rPr>
              <a:t> </a:t>
            </a:r>
            <a:r>
              <a:rPr lang="en-US" altLang="en-US" sz="2400" b="1" dirty="0" err="1">
                <a:ln w="6600">
                  <a:solidFill>
                    <a:schemeClr val="accent2"/>
                  </a:solidFill>
                  <a:prstDash val="solid"/>
                </a:ln>
                <a:solidFill>
                  <a:schemeClr val="accent2"/>
                </a:solidFill>
                <a:effectLst>
                  <a:outerShdw dist="38100" dir="2700000" algn="tl" rotWithShape="0">
                    <a:schemeClr val="accent2"/>
                  </a:outerShdw>
                </a:effectLst>
              </a:rPr>
              <a:t>phẩm</a:t>
            </a:r>
            <a:r>
              <a:rPr lang="en-US" altLang="en-US" sz="2400" b="1" dirty="0">
                <a:ln w="6600">
                  <a:solidFill>
                    <a:schemeClr val="accent2"/>
                  </a:solidFill>
                  <a:prstDash val="solid"/>
                </a:ln>
                <a:solidFill>
                  <a:schemeClr val="accent2"/>
                </a:solidFill>
                <a:effectLst>
                  <a:outerShdw dist="38100" dir="2700000" algn="tl" rotWithShape="0">
                    <a:schemeClr val="accent2"/>
                  </a:outerShdw>
                </a:effectLst>
              </a:rPr>
              <a:t>, </a:t>
            </a:r>
            <a:r>
              <a:rPr lang="en-US" altLang="en-US" sz="2400" b="1" dirty="0" err="1">
                <a:ln w="6600">
                  <a:solidFill>
                    <a:schemeClr val="accent2"/>
                  </a:solidFill>
                  <a:prstDash val="solid"/>
                </a:ln>
                <a:solidFill>
                  <a:schemeClr val="accent2"/>
                </a:solidFill>
                <a:effectLst>
                  <a:outerShdw dist="38100" dir="2700000" algn="tl" rotWithShape="0">
                    <a:schemeClr val="accent2"/>
                  </a:outerShdw>
                </a:effectLst>
              </a:rPr>
              <a:t>bao</a:t>
            </a:r>
            <a:r>
              <a:rPr lang="en-US" altLang="en-US" sz="2400" b="1" dirty="0">
                <a:ln w="6600">
                  <a:solidFill>
                    <a:schemeClr val="accent2"/>
                  </a:solidFill>
                  <a:prstDash val="solid"/>
                </a:ln>
                <a:solidFill>
                  <a:schemeClr val="accent2"/>
                </a:solidFill>
                <a:effectLst>
                  <a:outerShdw dist="38100" dir="2700000" algn="tl" rotWithShape="0">
                    <a:schemeClr val="accent2"/>
                  </a:outerShdw>
                </a:effectLst>
              </a:rPr>
              <a:t> </a:t>
            </a:r>
            <a:r>
              <a:rPr lang="en-US" altLang="en-US" sz="2400" b="1" dirty="0" err="1">
                <a:ln w="6600">
                  <a:solidFill>
                    <a:schemeClr val="accent2"/>
                  </a:solidFill>
                  <a:prstDash val="solid"/>
                </a:ln>
                <a:solidFill>
                  <a:schemeClr val="accent2"/>
                </a:solidFill>
                <a:effectLst>
                  <a:outerShdw dist="38100" dir="2700000" algn="tl" rotWithShape="0">
                    <a:schemeClr val="accent2"/>
                  </a:outerShdw>
                </a:effectLst>
              </a:rPr>
              <a:t>bì</a:t>
            </a:r>
            <a:r>
              <a:rPr lang="en-US" altLang="en-US" sz="2400" b="1" dirty="0">
                <a:ln w="6600">
                  <a:solidFill>
                    <a:schemeClr val="accent2"/>
                  </a:solidFill>
                  <a:prstDash val="solid"/>
                </a:ln>
                <a:solidFill>
                  <a:schemeClr val="accent2"/>
                </a:solidFill>
                <a:effectLst>
                  <a:outerShdw dist="38100" dir="2700000" algn="tl" rotWithShape="0">
                    <a:schemeClr val="accent2"/>
                  </a:outerShdw>
                </a:effectLst>
              </a:rPr>
              <a:t> </a:t>
            </a:r>
            <a:r>
              <a:rPr lang="en-US" altLang="en-US" sz="2400" i="1" dirty="0">
                <a:ln w="6600">
                  <a:solidFill>
                    <a:schemeClr val="accent2"/>
                  </a:solidFill>
                  <a:prstDash val="solid"/>
                </a:ln>
                <a:solidFill>
                  <a:srgbClr val="FFFFFF"/>
                </a:solidFill>
                <a:cs typeface="Times New Roman" panose="02020603050405020304" pitchFamily="18" charset="0"/>
              </a:rPr>
              <a:t>(</a:t>
            </a:r>
            <a:r>
              <a:rPr lang="en-US" sz="2400" i="1" dirty="0" err="1">
                <a:ln w="6600">
                  <a:solidFill>
                    <a:schemeClr val="accent2"/>
                  </a:solidFill>
                  <a:prstDash val="solid"/>
                </a:ln>
                <a:solidFill>
                  <a:srgbClr val="FFFFFF"/>
                </a:solidFill>
                <a:cs typeface="Times New Roman" panose="02020603050405020304" pitchFamily="18" charset="0"/>
              </a:rPr>
              <a:t>Điều</a:t>
            </a:r>
            <a:r>
              <a:rPr lang="en-US" sz="2400" i="1" dirty="0">
                <a:ln w="6600">
                  <a:solidFill>
                    <a:schemeClr val="accent2"/>
                  </a:solidFill>
                  <a:prstDash val="solid"/>
                </a:ln>
                <a:solidFill>
                  <a:srgbClr val="FFFFFF"/>
                </a:solidFill>
                <a:cs typeface="Times New Roman" panose="02020603050405020304" pitchFamily="18" charset="0"/>
              </a:rPr>
              <a:t> 77 </a:t>
            </a:r>
            <a:r>
              <a:rPr lang="en-US" sz="2400" i="1" dirty="0" err="1">
                <a:ln w="6600">
                  <a:solidFill>
                    <a:schemeClr val="accent2"/>
                  </a:solidFill>
                  <a:prstDash val="solid"/>
                </a:ln>
                <a:solidFill>
                  <a:srgbClr val="FFFFFF"/>
                </a:solidFill>
                <a:cs typeface="Times New Roman" panose="02020603050405020304" pitchFamily="18" charset="0"/>
              </a:rPr>
              <a:t>đến</a:t>
            </a:r>
            <a:r>
              <a:rPr lang="en-US" sz="2400" i="1" dirty="0">
                <a:ln w="6600">
                  <a:solidFill>
                    <a:schemeClr val="accent2"/>
                  </a:solidFill>
                  <a:prstDash val="solid"/>
                </a:ln>
                <a:solidFill>
                  <a:srgbClr val="FFFFFF"/>
                </a:solidFill>
                <a:cs typeface="Times New Roman" panose="02020603050405020304" pitchFamily="18" charset="0"/>
              </a:rPr>
              <a:t> </a:t>
            </a:r>
            <a:r>
              <a:rPr lang="en-US" sz="2400" i="1" dirty="0" err="1">
                <a:ln w="6600">
                  <a:solidFill>
                    <a:schemeClr val="accent2"/>
                  </a:solidFill>
                  <a:prstDash val="solid"/>
                </a:ln>
                <a:solidFill>
                  <a:srgbClr val="FFFFFF"/>
                </a:solidFill>
                <a:cs typeface="Times New Roman" panose="02020603050405020304" pitchFamily="18" charset="0"/>
              </a:rPr>
              <a:t>Điều</a:t>
            </a:r>
            <a:r>
              <a:rPr lang="en-US" sz="2400" i="1" dirty="0">
                <a:ln w="6600">
                  <a:solidFill>
                    <a:schemeClr val="accent2"/>
                  </a:solidFill>
                  <a:prstDash val="solid"/>
                </a:ln>
                <a:solidFill>
                  <a:srgbClr val="FFFFFF"/>
                </a:solidFill>
                <a:cs typeface="Times New Roman" panose="02020603050405020304" pitchFamily="18" charset="0"/>
              </a:rPr>
              <a:t> 82</a:t>
            </a:r>
            <a:r>
              <a:rPr lang="en-US" altLang="en-US" sz="2400" i="1" dirty="0">
                <a:ln w="6600">
                  <a:solidFill>
                    <a:schemeClr val="accent2"/>
                  </a:solidFill>
                  <a:prstDash val="solid"/>
                </a:ln>
                <a:solidFill>
                  <a:srgbClr val="FFFFFF"/>
                </a:solidFill>
                <a:cs typeface="Times New Roman" panose="02020603050405020304" pitchFamily="18" charset="0"/>
              </a:rPr>
              <a:t>) </a:t>
            </a:r>
            <a:endParaRPr lang="en-US" sz="2400" b="1" i="1" cap="none" spc="0" dirty="0">
              <a:ln w="6600">
                <a:solidFill>
                  <a:schemeClr val="accent2"/>
                </a:solidFill>
                <a:prstDash val="solid"/>
              </a:ln>
              <a:solidFill>
                <a:srgbClr val="FFFFFF"/>
              </a:solidFill>
              <a:effectLst>
                <a:outerShdw dist="38100" dir="2700000" algn="tl" rotWithShape="0">
                  <a:schemeClr val="accent2"/>
                </a:outerShdw>
              </a:effectLst>
              <a:latin typeface="+mj-lt"/>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991D86-4F8C-426F-4899-05D9BCE76A13}"/>
              </a:ext>
            </a:extLst>
          </p:cNvPr>
          <p:cNvSpPr/>
          <p:nvPr/>
        </p:nvSpPr>
        <p:spPr>
          <a:xfrm>
            <a:off x="2824341" y="553977"/>
            <a:ext cx="7152919" cy="461665"/>
          </a:xfrm>
          <a:prstGeom prst="rect">
            <a:avLst/>
          </a:prstGeom>
          <a:noFill/>
        </p:spPr>
        <p:txBody>
          <a:bodyPr wrap="none" lIns="91440" tIns="45720" rIns="91440" bIns="45720">
            <a:spAutoFit/>
          </a:bodyPr>
          <a:lstStyle/>
          <a:p>
            <a:pPr algn="ctr"/>
            <a:r>
              <a:rPr lang="en-US" altLang="en-US" sz="2400" b="1" cap="none" spc="0" dirty="0" err="1" smtClean="0">
                <a:ln w="6600">
                  <a:solidFill>
                    <a:schemeClr val="accent2"/>
                  </a:solidFill>
                  <a:prstDash val="solid"/>
                </a:ln>
                <a:solidFill>
                  <a:srgbClr val="FFFFFF"/>
                </a:solidFill>
                <a:effectLst>
                  <a:outerShdw dist="38100" dir="2700000" algn="tl" rotWithShape="0">
                    <a:schemeClr val="accent2"/>
                  </a:outerShdw>
                </a:effectLst>
              </a:rPr>
              <a:t>Tỉ</a:t>
            </a:r>
            <a:r>
              <a:rPr lang="en-US" altLang="en-US" sz="2400" b="1" cap="none" spc="0" dirty="0" smtClean="0">
                <a:ln w="6600">
                  <a:solidFill>
                    <a:schemeClr val="accent2"/>
                  </a:solidFill>
                  <a:prstDash val="solid"/>
                </a:ln>
                <a:solidFill>
                  <a:srgbClr val="FFFFFF"/>
                </a:solidFill>
                <a:effectLst>
                  <a:outerShdw dist="38100" dir="2700000" algn="tl" rotWithShape="0">
                    <a:schemeClr val="accent2"/>
                  </a:outerShdw>
                </a:effectLst>
              </a:rPr>
              <a:t> </a:t>
            </a:r>
            <a:r>
              <a:rPr lang="en-US" altLang="en-US" sz="2400" b="1" cap="none" spc="0" dirty="0" err="1">
                <a:ln w="6600">
                  <a:solidFill>
                    <a:schemeClr val="accent2"/>
                  </a:solidFill>
                  <a:prstDash val="solid"/>
                </a:ln>
                <a:solidFill>
                  <a:srgbClr val="FFFFFF"/>
                </a:solidFill>
                <a:effectLst>
                  <a:outerShdw dist="38100" dir="2700000" algn="tl" rotWithShape="0">
                    <a:schemeClr val="accent2"/>
                  </a:outerShdw>
                </a:effectLst>
              </a:rPr>
              <a:t>lệ</a:t>
            </a:r>
            <a:r>
              <a:rPr lang="en-US" altLang="en-US" sz="2400" b="1" cap="none" spc="0" dirty="0">
                <a:ln w="6600">
                  <a:solidFill>
                    <a:schemeClr val="accent2"/>
                  </a:solidFill>
                  <a:prstDash val="solid"/>
                </a:ln>
                <a:solidFill>
                  <a:srgbClr val="FFFFFF"/>
                </a:solidFill>
                <a:effectLst>
                  <a:outerShdw dist="38100" dir="2700000" algn="tl" rotWithShape="0">
                    <a:schemeClr val="accent2"/>
                  </a:outerShdw>
                </a:effectLst>
              </a:rPr>
              <a:t> </a:t>
            </a:r>
            <a:r>
              <a:rPr lang="en-US" altLang="en-US" sz="2400" b="1" cap="none" spc="0" dirty="0" err="1">
                <a:ln w="6600">
                  <a:solidFill>
                    <a:schemeClr val="accent2"/>
                  </a:solidFill>
                  <a:prstDash val="solid"/>
                </a:ln>
                <a:solidFill>
                  <a:srgbClr val="FFFFFF"/>
                </a:solidFill>
                <a:effectLst>
                  <a:outerShdw dist="38100" dir="2700000" algn="tl" rotWithShape="0">
                    <a:schemeClr val="accent2"/>
                  </a:outerShdw>
                </a:effectLst>
              </a:rPr>
              <a:t>tái</a:t>
            </a:r>
            <a:r>
              <a:rPr lang="en-US" altLang="en-US" sz="2400" b="1" cap="none" spc="0" dirty="0">
                <a:ln w="6600">
                  <a:solidFill>
                    <a:schemeClr val="accent2"/>
                  </a:solidFill>
                  <a:prstDash val="solid"/>
                </a:ln>
                <a:solidFill>
                  <a:srgbClr val="FFFFFF"/>
                </a:solidFill>
                <a:effectLst>
                  <a:outerShdw dist="38100" dir="2700000" algn="tl" rotWithShape="0">
                    <a:schemeClr val="accent2"/>
                  </a:outerShdw>
                </a:effectLst>
              </a:rPr>
              <a:t> </a:t>
            </a:r>
            <a:r>
              <a:rPr lang="en-US" altLang="en-US" sz="2400" b="1" cap="none" spc="0" dirty="0" err="1">
                <a:ln w="6600">
                  <a:solidFill>
                    <a:schemeClr val="accent2"/>
                  </a:solidFill>
                  <a:prstDash val="solid"/>
                </a:ln>
                <a:solidFill>
                  <a:srgbClr val="FFFFFF"/>
                </a:solidFill>
                <a:effectLst>
                  <a:outerShdw dist="38100" dir="2700000" algn="tl" rotWithShape="0">
                    <a:schemeClr val="accent2"/>
                  </a:outerShdw>
                </a:effectLst>
              </a:rPr>
              <a:t>chế</a:t>
            </a:r>
            <a:r>
              <a:rPr lang="en-US" altLang="en-US" sz="2400" b="1" cap="none" spc="0" dirty="0">
                <a:ln w="6600">
                  <a:solidFill>
                    <a:schemeClr val="accent2"/>
                  </a:solidFill>
                  <a:prstDash val="solid"/>
                </a:ln>
                <a:solidFill>
                  <a:srgbClr val="FFFFFF"/>
                </a:solidFill>
                <a:effectLst>
                  <a:outerShdw dist="38100" dir="2700000" algn="tl" rotWithShape="0">
                    <a:schemeClr val="accent2"/>
                  </a:outerShdw>
                </a:effectLst>
              </a:rPr>
              <a:t> </a:t>
            </a:r>
            <a:r>
              <a:rPr lang="en-US" altLang="en-US" sz="2400" b="1" cap="none" spc="0" dirty="0" err="1">
                <a:ln w="6600">
                  <a:solidFill>
                    <a:schemeClr val="accent2"/>
                  </a:solidFill>
                  <a:prstDash val="solid"/>
                </a:ln>
                <a:solidFill>
                  <a:srgbClr val="FFFFFF"/>
                </a:solidFill>
                <a:effectLst>
                  <a:outerShdw dist="38100" dir="2700000" algn="tl" rotWithShape="0">
                    <a:schemeClr val="accent2"/>
                  </a:outerShdw>
                </a:effectLst>
              </a:rPr>
              <a:t>bắt</a:t>
            </a:r>
            <a:r>
              <a:rPr lang="en-US" altLang="en-US" sz="2400" b="1" cap="none" spc="0" dirty="0">
                <a:ln w="6600">
                  <a:solidFill>
                    <a:schemeClr val="accent2"/>
                  </a:solidFill>
                  <a:prstDash val="solid"/>
                </a:ln>
                <a:solidFill>
                  <a:srgbClr val="FFFFFF"/>
                </a:solidFill>
                <a:effectLst>
                  <a:outerShdw dist="38100" dir="2700000" algn="tl" rotWithShape="0">
                    <a:schemeClr val="accent2"/>
                  </a:outerShdw>
                </a:effectLst>
              </a:rPr>
              <a:t> </a:t>
            </a:r>
            <a:r>
              <a:rPr lang="en-US" altLang="en-US" sz="2400" b="1" cap="none" spc="0" dirty="0" err="1">
                <a:ln w="6600">
                  <a:solidFill>
                    <a:schemeClr val="accent2"/>
                  </a:solidFill>
                  <a:prstDash val="solid"/>
                </a:ln>
                <a:solidFill>
                  <a:srgbClr val="FFFFFF"/>
                </a:solidFill>
                <a:effectLst>
                  <a:outerShdw dist="38100" dir="2700000" algn="tl" rotWithShape="0">
                    <a:schemeClr val="accent2"/>
                  </a:outerShdw>
                </a:effectLst>
              </a:rPr>
              <a:t>buộc</a:t>
            </a:r>
            <a:r>
              <a:rPr lang="en-US" altLang="en-US" sz="2400" b="1" cap="none" spc="0" dirty="0">
                <a:ln w="6600">
                  <a:solidFill>
                    <a:schemeClr val="accent2"/>
                  </a:solidFill>
                  <a:prstDash val="solid"/>
                </a:ln>
                <a:solidFill>
                  <a:srgbClr val="FFFFFF"/>
                </a:solidFill>
                <a:effectLst>
                  <a:outerShdw dist="38100" dir="2700000" algn="tl" rotWithShape="0">
                    <a:schemeClr val="accent2"/>
                  </a:outerShdw>
                </a:effectLst>
              </a:rPr>
              <a:t>, </a:t>
            </a:r>
            <a:r>
              <a:rPr lang="en-US" altLang="en-US" sz="2400" b="1" cap="none" spc="0" dirty="0" err="1">
                <a:ln w="6600">
                  <a:solidFill>
                    <a:schemeClr val="accent2"/>
                  </a:solidFill>
                  <a:prstDash val="solid"/>
                </a:ln>
                <a:solidFill>
                  <a:srgbClr val="FFFFFF"/>
                </a:solidFill>
                <a:effectLst>
                  <a:outerShdw dist="38100" dir="2700000" algn="tl" rotWithShape="0">
                    <a:schemeClr val="accent2"/>
                  </a:outerShdw>
                </a:effectLst>
              </a:rPr>
              <a:t>quy</a:t>
            </a:r>
            <a:r>
              <a:rPr lang="en-US" altLang="en-US" sz="2400" b="1" cap="none" spc="0" dirty="0">
                <a:ln w="6600">
                  <a:solidFill>
                    <a:schemeClr val="accent2"/>
                  </a:solidFill>
                  <a:prstDash val="solid"/>
                </a:ln>
                <a:solidFill>
                  <a:srgbClr val="FFFFFF"/>
                </a:solidFill>
                <a:effectLst>
                  <a:outerShdw dist="38100" dir="2700000" algn="tl" rotWithShape="0">
                    <a:schemeClr val="accent2"/>
                  </a:outerShdw>
                </a:effectLst>
              </a:rPr>
              <a:t> </a:t>
            </a:r>
            <a:r>
              <a:rPr lang="en-US" altLang="en-US" sz="2400" b="1" cap="none" spc="0" dirty="0" err="1">
                <a:ln w="6600">
                  <a:solidFill>
                    <a:schemeClr val="accent2"/>
                  </a:solidFill>
                  <a:prstDash val="solid"/>
                </a:ln>
                <a:solidFill>
                  <a:srgbClr val="FFFFFF"/>
                </a:solidFill>
                <a:effectLst>
                  <a:outerShdw dist="38100" dir="2700000" algn="tl" rotWithShape="0">
                    <a:schemeClr val="accent2"/>
                  </a:outerShdw>
                </a:effectLst>
              </a:rPr>
              <a:t>cách</a:t>
            </a:r>
            <a:r>
              <a:rPr lang="en-US" altLang="en-US" sz="2400" b="1" cap="none" spc="0" dirty="0">
                <a:ln w="6600">
                  <a:solidFill>
                    <a:schemeClr val="accent2"/>
                  </a:solidFill>
                  <a:prstDash val="solid"/>
                </a:ln>
                <a:solidFill>
                  <a:srgbClr val="FFFFFF"/>
                </a:solidFill>
                <a:effectLst>
                  <a:outerShdw dist="38100" dir="2700000" algn="tl" rotWithShape="0">
                    <a:schemeClr val="accent2"/>
                  </a:outerShdw>
                </a:effectLst>
              </a:rPr>
              <a:t> </a:t>
            </a:r>
            <a:r>
              <a:rPr lang="en-US" altLang="en-US" sz="2400" b="1" cap="none" spc="0" dirty="0" err="1">
                <a:ln w="6600">
                  <a:solidFill>
                    <a:schemeClr val="accent2"/>
                  </a:solidFill>
                  <a:prstDash val="solid"/>
                </a:ln>
                <a:solidFill>
                  <a:srgbClr val="FFFFFF"/>
                </a:solidFill>
                <a:effectLst>
                  <a:outerShdw dist="38100" dir="2700000" algn="tl" rotWithShape="0">
                    <a:schemeClr val="accent2"/>
                  </a:outerShdw>
                </a:effectLst>
              </a:rPr>
              <a:t>tái</a:t>
            </a:r>
            <a:r>
              <a:rPr lang="en-US" altLang="en-US" sz="2400" b="1" cap="none" spc="0" dirty="0">
                <a:ln w="6600">
                  <a:solidFill>
                    <a:schemeClr val="accent2"/>
                  </a:solidFill>
                  <a:prstDash val="solid"/>
                </a:ln>
                <a:solidFill>
                  <a:srgbClr val="FFFFFF"/>
                </a:solidFill>
                <a:effectLst>
                  <a:outerShdw dist="38100" dir="2700000" algn="tl" rotWithShape="0">
                    <a:schemeClr val="accent2"/>
                  </a:outerShdw>
                </a:effectLst>
              </a:rPr>
              <a:t> </a:t>
            </a:r>
            <a:r>
              <a:rPr lang="en-US" altLang="en-US" sz="2400" b="1" cap="none" spc="0" dirty="0" err="1">
                <a:ln w="6600">
                  <a:solidFill>
                    <a:schemeClr val="accent2"/>
                  </a:solidFill>
                  <a:prstDash val="solid"/>
                </a:ln>
                <a:solidFill>
                  <a:srgbClr val="FFFFFF"/>
                </a:solidFill>
                <a:effectLst>
                  <a:outerShdw dist="38100" dir="2700000" algn="tl" rotWithShape="0">
                    <a:schemeClr val="accent2"/>
                  </a:outerShdw>
                </a:effectLst>
              </a:rPr>
              <a:t>chế</a:t>
            </a:r>
            <a:r>
              <a:rPr lang="en-US" altLang="en-US" sz="2400" b="1" cap="none" spc="0" dirty="0">
                <a:ln w="6600">
                  <a:solidFill>
                    <a:schemeClr val="accent2"/>
                  </a:solidFill>
                  <a:prstDash val="solid"/>
                </a:ln>
                <a:solidFill>
                  <a:srgbClr val="FFFFFF"/>
                </a:solidFill>
                <a:effectLst>
                  <a:outerShdw dist="38100" dir="2700000" algn="tl" rotWithShape="0">
                    <a:schemeClr val="accent2"/>
                  </a:outerShdw>
                </a:effectLst>
              </a:rPr>
              <a:t> </a:t>
            </a:r>
            <a:r>
              <a:rPr lang="en-US" altLang="en-US" sz="2400" b="1" cap="none" spc="0" dirty="0" err="1">
                <a:ln w="6600">
                  <a:solidFill>
                    <a:schemeClr val="accent2"/>
                  </a:solidFill>
                  <a:prstDash val="solid"/>
                </a:ln>
                <a:solidFill>
                  <a:srgbClr val="FFFFFF"/>
                </a:solidFill>
                <a:effectLst>
                  <a:outerShdw dist="38100" dir="2700000" algn="tl" rotWithShape="0">
                    <a:schemeClr val="accent2"/>
                  </a:outerShdw>
                </a:effectLst>
              </a:rPr>
              <a:t>bắt</a:t>
            </a:r>
            <a:r>
              <a:rPr lang="en-US" altLang="en-US" sz="2400" b="1" cap="none" spc="0" dirty="0">
                <a:ln w="6600">
                  <a:solidFill>
                    <a:schemeClr val="accent2"/>
                  </a:solidFill>
                  <a:prstDash val="solid"/>
                </a:ln>
                <a:solidFill>
                  <a:srgbClr val="FFFFFF"/>
                </a:solidFill>
                <a:effectLst>
                  <a:outerShdw dist="38100" dir="2700000" algn="tl" rotWithShape="0">
                    <a:schemeClr val="accent2"/>
                  </a:outerShdw>
                </a:effectLst>
              </a:rPr>
              <a:t> </a:t>
            </a:r>
            <a:r>
              <a:rPr lang="en-US" altLang="en-US" sz="2400" b="1" cap="none" spc="0" dirty="0" err="1">
                <a:ln w="6600">
                  <a:solidFill>
                    <a:schemeClr val="accent2"/>
                  </a:solidFill>
                  <a:prstDash val="solid"/>
                </a:ln>
                <a:solidFill>
                  <a:srgbClr val="FFFFFF"/>
                </a:solidFill>
                <a:effectLst>
                  <a:outerShdw dist="38100" dir="2700000" algn="tl" rotWithShape="0">
                    <a:schemeClr val="accent2"/>
                  </a:outerShdw>
                </a:effectLst>
              </a:rPr>
              <a:t>buộc</a:t>
            </a:r>
            <a:endParaRPr lang="en-US" sz="2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graphicFrame>
        <p:nvGraphicFramePr>
          <p:cNvPr id="4" name="Bảng 3"/>
          <p:cNvGraphicFramePr>
            <a:graphicFrameLocks noGrp="1"/>
          </p:cNvGraphicFramePr>
          <p:nvPr>
            <p:extLst>
              <p:ext uri="{D42A27DB-BD31-4B8C-83A1-F6EECF244321}">
                <p14:modId xmlns:p14="http://schemas.microsoft.com/office/powerpoint/2010/main" val="3386960723"/>
              </p:ext>
            </p:extLst>
          </p:nvPr>
        </p:nvGraphicFramePr>
        <p:xfrm>
          <a:off x="838200" y="1295400"/>
          <a:ext cx="10107676" cy="4959731"/>
        </p:xfrm>
        <a:graphic>
          <a:graphicData uri="http://schemas.openxmlformats.org/drawingml/2006/table">
            <a:tbl>
              <a:tblPr firstRow="1" firstCol="1" bandRow="1">
                <a:tableStyleId>{5C22544A-7EE6-4342-B048-85BDC9FD1C3A}</a:tableStyleId>
              </a:tblPr>
              <a:tblGrid>
                <a:gridCol w="883411">
                  <a:extLst>
                    <a:ext uri="{9D8B030D-6E8A-4147-A177-3AD203B41FA5}">
                      <a16:colId xmlns:a16="http://schemas.microsoft.com/office/drawing/2014/main" val="2311865566"/>
                    </a:ext>
                  </a:extLst>
                </a:gridCol>
                <a:gridCol w="1671810">
                  <a:extLst>
                    <a:ext uri="{9D8B030D-6E8A-4147-A177-3AD203B41FA5}">
                      <a16:colId xmlns:a16="http://schemas.microsoft.com/office/drawing/2014/main" val="3008133727"/>
                    </a:ext>
                  </a:extLst>
                </a:gridCol>
                <a:gridCol w="1489871">
                  <a:extLst>
                    <a:ext uri="{9D8B030D-6E8A-4147-A177-3AD203B41FA5}">
                      <a16:colId xmlns:a16="http://schemas.microsoft.com/office/drawing/2014/main" val="3934253374"/>
                    </a:ext>
                  </a:extLst>
                </a:gridCol>
                <a:gridCol w="6062584">
                  <a:extLst>
                    <a:ext uri="{9D8B030D-6E8A-4147-A177-3AD203B41FA5}">
                      <a16:colId xmlns:a16="http://schemas.microsoft.com/office/drawing/2014/main" val="707487564"/>
                    </a:ext>
                  </a:extLst>
                </a:gridCol>
              </a:tblGrid>
              <a:tr h="0">
                <a:tc>
                  <a:txBody>
                    <a:bodyPr/>
                    <a:lstStyle/>
                    <a:p>
                      <a:pPr marR="18415" indent="-1270" algn="ctr">
                        <a:lnSpc>
                          <a:spcPct val="107000"/>
                        </a:lnSpc>
                        <a:spcAft>
                          <a:spcPts val="0"/>
                        </a:spcAft>
                      </a:pPr>
                      <a:r>
                        <a:rPr lang="en-US" sz="1200" dirty="0">
                          <a:effectLst/>
                        </a:rPr>
                        <a:t> </a:t>
                      </a:r>
                      <a:endParaRPr lang="en-US" sz="1200" dirty="0">
                        <a:effectLst/>
                        <a:latin typeface="Times New Roman" panose="02020603050405020304" pitchFamily="18" charset="0"/>
                        <a:ea typeface="Courier"/>
                        <a:cs typeface="Courier"/>
                      </a:endParaRPr>
                    </a:p>
                  </a:txBody>
                  <a:tcPr marL="17780" marR="17780" marT="0" marB="0">
                    <a:solidFill>
                      <a:srgbClr val="0070C0"/>
                    </a:solidFill>
                  </a:tcPr>
                </a:tc>
                <a:tc>
                  <a:txBody>
                    <a:bodyPr/>
                    <a:lstStyle/>
                    <a:p>
                      <a:pPr marR="18415" indent="-1270" algn="ctr">
                        <a:lnSpc>
                          <a:spcPct val="107000"/>
                        </a:lnSpc>
                        <a:spcAft>
                          <a:spcPts val="0"/>
                        </a:spcAft>
                      </a:pP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Danh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mục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sản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phẩm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bao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smtClean="0">
                          <a:solidFill>
                            <a:schemeClr val="lt1"/>
                          </a:solidFill>
                          <a:effectLst/>
                          <a:latin typeface="Times New Roman" panose="02020603050405020304" pitchFamily="18" charset="0"/>
                          <a:ea typeface="+mn-ea"/>
                          <a:cs typeface="Times New Roman" panose="02020603050405020304" pitchFamily="18" charset="0"/>
                        </a:rPr>
                        <a:t>bì</a:t>
                      </a:r>
                      <a:endParaRPr lang="en-US"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17780" marR="17780" marT="0" marB="0">
                    <a:solidFill>
                      <a:srgbClr val="0070C0"/>
                    </a:solidFill>
                  </a:tcPr>
                </a:tc>
                <a:tc>
                  <a:txBody>
                    <a:bodyPr/>
                    <a:lstStyle/>
                    <a:p>
                      <a:pPr marR="18415" indent="-1270" algn="ctr">
                        <a:lnSpc>
                          <a:spcPct val="107000"/>
                        </a:lnSpc>
                        <a:spcAft>
                          <a:spcPts val="0"/>
                        </a:spcAft>
                      </a:pP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Tỷ</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lệ</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tái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chế</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bắt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buộc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cho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3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năm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đầu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tiên</a:t>
                      </a:r>
                      <a:endParaRPr lang="en-US"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17780" marR="17780" marT="0" marB="0">
                    <a:solidFill>
                      <a:srgbClr val="0070C0"/>
                    </a:solidFill>
                  </a:tcPr>
                </a:tc>
                <a:tc>
                  <a:txBody>
                    <a:bodyPr/>
                    <a:lstStyle/>
                    <a:p>
                      <a:pPr algn="ctr">
                        <a:lnSpc>
                          <a:spcPct val="115000"/>
                        </a:lnSpc>
                      </a:pPr>
                      <a:r>
                        <a:rPr lang="en-US" sz="1200" dirty="0" err="1" smtClean="0">
                          <a:effectLst/>
                          <a:latin typeface="Times New Roman" panose="02020603050405020304" pitchFamily="18" charset="0"/>
                          <a:cs typeface="Times New Roman" panose="02020603050405020304" pitchFamily="18" charset="0"/>
                        </a:rPr>
                        <a:t>Quy</a:t>
                      </a:r>
                      <a:r>
                        <a:rPr lang="en-US" sz="1200" dirty="0" smtClean="0">
                          <a:effectLst/>
                          <a:latin typeface="Times New Roman" panose="02020603050405020304" pitchFamily="18" charset="0"/>
                          <a:cs typeface="Times New Roman" panose="02020603050405020304" pitchFamily="18" charset="0"/>
                        </a:rPr>
                        <a:t> </a:t>
                      </a:r>
                      <a:r>
                        <a:rPr lang="en-US" sz="1200" dirty="0" err="1" smtClean="0">
                          <a:effectLst/>
                          <a:latin typeface="Times New Roman" panose="02020603050405020304" pitchFamily="18" charset="0"/>
                          <a:cs typeface="Times New Roman" panose="02020603050405020304" pitchFamily="18" charset="0"/>
                        </a:rPr>
                        <a:t>cách</a:t>
                      </a:r>
                      <a:r>
                        <a:rPr lang="vi-VN" sz="1200" dirty="0" smtClean="0">
                          <a:effectLst/>
                          <a:latin typeface="Times New Roman" panose="02020603050405020304" pitchFamily="18" charset="0"/>
                          <a:cs typeface="Times New Roman" panose="02020603050405020304" pitchFamily="18" charset="0"/>
                        </a:rPr>
                        <a:t> </a:t>
                      </a:r>
                      <a:r>
                        <a:rPr lang="vi-VN" sz="1200" dirty="0" err="1" smtClean="0">
                          <a:effectLst/>
                          <a:latin typeface="Times New Roman" panose="02020603050405020304" pitchFamily="18" charset="0"/>
                          <a:cs typeface="Times New Roman" panose="02020603050405020304" pitchFamily="18" charset="0"/>
                        </a:rPr>
                        <a:t>tái</a:t>
                      </a:r>
                      <a:r>
                        <a:rPr lang="vi-VN" sz="1200" dirty="0" smtClean="0">
                          <a:effectLst/>
                          <a:latin typeface="Times New Roman" panose="02020603050405020304" pitchFamily="18" charset="0"/>
                          <a:cs typeface="Times New Roman" panose="02020603050405020304" pitchFamily="18" charset="0"/>
                        </a:rPr>
                        <a:t> </a:t>
                      </a:r>
                      <a:r>
                        <a:rPr lang="vi-VN" sz="1200" dirty="0" err="1" smtClean="0">
                          <a:effectLst/>
                          <a:latin typeface="Times New Roman" panose="02020603050405020304" pitchFamily="18" charset="0"/>
                          <a:cs typeface="Times New Roman" panose="02020603050405020304" pitchFamily="18" charset="0"/>
                        </a:rPr>
                        <a:t>chế</a:t>
                      </a:r>
                      <a:r>
                        <a:rPr lang="en-US" sz="1200" dirty="0" smtClean="0">
                          <a:effectLst/>
                          <a:latin typeface="Times New Roman" panose="02020603050405020304" pitchFamily="18" charset="0"/>
                          <a:cs typeface="Times New Roman" panose="02020603050405020304" pitchFamily="18" charset="0"/>
                        </a:rPr>
                        <a:t> </a:t>
                      </a:r>
                      <a:r>
                        <a:rPr lang="en-US" sz="1200" dirty="0" err="1" smtClean="0">
                          <a:effectLst/>
                          <a:latin typeface="Times New Roman" panose="02020603050405020304" pitchFamily="18" charset="0"/>
                          <a:cs typeface="Times New Roman" panose="02020603050405020304" pitchFamily="18" charset="0"/>
                        </a:rPr>
                        <a:t>bắt</a:t>
                      </a:r>
                      <a:r>
                        <a:rPr lang="en-US" sz="1200" dirty="0" smtClean="0">
                          <a:effectLst/>
                          <a:latin typeface="Times New Roman" panose="02020603050405020304" pitchFamily="18" charset="0"/>
                          <a:cs typeface="Times New Roman" panose="02020603050405020304" pitchFamily="18" charset="0"/>
                        </a:rPr>
                        <a:t> </a:t>
                      </a:r>
                      <a:r>
                        <a:rPr lang="en-US" sz="1200" dirty="0" err="1" smtClean="0">
                          <a:effectLst/>
                          <a:latin typeface="Times New Roman" panose="02020603050405020304" pitchFamily="18" charset="0"/>
                          <a:cs typeface="Times New Roman" panose="02020603050405020304" pitchFamily="18" charset="0"/>
                        </a:rPr>
                        <a:t>buộc</a:t>
                      </a:r>
                      <a:r>
                        <a:rPr lang="en-US" sz="1200" dirty="0" smtClean="0">
                          <a:effectLst/>
                          <a:latin typeface="Times New Roman" panose="02020603050405020304" pitchFamily="18" charset="0"/>
                          <a:cs typeface="Times New Roman" panose="02020603050405020304" pitchFamily="18" charset="0"/>
                        </a:rPr>
                        <a:t> (</a:t>
                      </a:r>
                      <a:r>
                        <a:rPr lang="en-US" sz="1200" dirty="0" err="1" smtClean="0">
                          <a:effectLst/>
                          <a:latin typeface="Times New Roman" panose="02020603050405020304" pitchFamily="18" charset="0"/>
                          <a:cs typeface="Times New Roman" panose="02020603050405020304" pitchFamily="18" charset="0"/>
                        </a:rPr>
                        <a:t>thu</a:t>
                      </a:r>
                      <a:r>
                        <a:rPr lang="en-US" sz="1200" dirty="0" smtClean="0">
                          <a:effectLst/>
                          <a:latin typeface="Times New Roman" panose="02020603050405020304" pitchFamily="18" charset="0"/>
                          <a:cs typeface="Times New Roman" panose="02020603050405020304" pitchFamily="18" charset="0"/>
                        </a:rPr>
                        <a:t> </a:t>
                      </a:r>
                      <a:r>
                        <a:rPr lang="en-US" sz="1200" dirty="0" err="1" smtClean="0">
                          <a:effectLst/>
                          <a:latin typeface="Times New Roman" panose="02020603050405020304" pitchFamily="18" charset="0"/>
                          <a:cs typeface="Times New Roman" panose="02020603050405020304" pitchFamily="18" charset="0"/>
                        </a:rPr>
                        <a:t>hồi</a:t>
                      </a:r>
                      <a:r>
                        <a:rPr lang="en-US" sz="1200" dirty="0" smtClean="0">
                          <a:effectLst/>
                          <a:latin typeface="Times New Roman" panose="02020603050405020304" pitchFamily="18" charset="0"/>
                          <a:cs typeface="Times New Roman" panose="02020603050405020304" pitchFamily="18" charset="0"/>
                        </a:rPr>
                        <a:t> </a:t>
                      </a:r>
                      <a:r>
                        <a:rPr lang="en-US" sz="1200" dirty="0" err="1" smtClean="0">
                          <a:effectLst/>
                          <a:latin typeface="Times New Roman" panose="02020603050405020304" pitchFamily="18" charset="0"/>
                          <a:cs typeface="Times New Roman" panose="02020603050405020304" pitchFamily="18" charset="0"/>
                        </a:rPr>
                        <a:t>tối</a:t>
                      </a:r>
                      <a:r>
                        <a:rPr lang="en-US" sz="1200" dirty="0" smtClean="0">
                          <a:effectLst/>
                          <a:latin typeface="Times New Roman" panose="02020603050405020304" pitchFamily="18" charset="0"/>
                          <a:cs typeface="Times New Roman" panose="02020603050405020304" pitchFamily="18" charset="0"/>
                        </a:rPr>
                        <a:t> </a:t>
                      </a:r>
                      <a:r>
                        <a:rPr lang="en-US" sz="1200" dirty="0" err="1" smtClean="0">
                          <a:effectLst/>
                          <a:latin typeface="Times New Roman" panose="02020603050405020304" pitchFamily="18" charset="0"/>
                          <a:cs typeface="Times New Roman" panose="02020603050405020304" pitchFamily="18" charset="0"/>
                        </a:rPr>
                        <a:t>thiểu</a:t>
                      </a:r>
                      <a:r>
                        <a:rPr lang="en-US" sz="1200" dirty="0" smtClean="0">
                          <a:effectLst/>
                          <a:latin typeface="Times New Roman" panose="02020603050405020304" pitchFamily="18" charset="0"/>
                          <a:cs typeface="Times New Roman" panose="02020603050405020304" pitchFamily="18" charset="0"/>
                        </a:rPr>
                        <a:t> 40% </a:t>
                      </a:r>
                      <a:r>
                        <a:rPr lang="en-US" sz="1200" dirty="0" err="1" smtClean="0">
                          <a:effectLst/>
                          <a:latin typeface="Times New Roman" panose="02020603050405020304" pitchFamily="18" charset="0"/>
                          <a:cs typeface="Times New Roman" panose="02020603050405020304" pitchFamily="18" charset="0"/>
                        </a:rPr>
                        <a:t>khối</a:t>
                      </a:r>
                      <a:r>
                        <a:rPr lang="en-US" sz="1200" dirty="0" smtClean="0">
                          <a:effectLst/>
                          <a:latin typeface="Times New Roman" panose="02020603050405020304" pitchFamily="18" charset="0"/>
                          <a:cs typeface="Times New Roman" panose="02020603050405020304" pitchFamily="18" charset="0"/>
                        </a:rPr>
                        <a:t> </a:t>
                      </a:r>
                      <a:r>
                        <a:rPr lang="en-US" sz="1200" dirty="0" err="1" smtClean="0">
                          <a:effectLst/>
                          <a:latin typeface="Times New Roman" panose="02020603050405020304" pitchFamily="18" charset="0"/>
                          <a:cs typeface="Times New Roman" panose="02020603050405020304" pitchFamily="18" charset="0"/>
                        </a:rPr>
                        <a:t>lượng</a:t>
                      </a:r>
                      <a:r>
                        <a:rPr lang="en-US" sz="1200" dirty="0" smtClean="0">
                          <a:effectLst/>
                          <a:latin typeface="Times New Roman" panose="02020603050405020304" pitchFamily="18" charset="0"/>
                          <a:cs typeface="Times New Roman" panose="02020603050405020304" pitchFamily="18" charset="0"/>
                        </a:rPr>
                        <a:t> </a:t>
                      </a:r>
                      <a:r>
                        <a:rPr lang="en-US" sz="1200" dirty="0" err="1" smtClean="0">
                          <a:effectLst/>
                          <a:latin typeface="Times New Roman" panose="02020603050405020304" pitchFamily="18" charset="0"/>
                          <a:cs typeface="Times New Roman" panose="02020603050405020304" pitchFamily="18" charset="0"/>
                        </a:rPr>
                        <a:t>nguyên</a:t>
                      </a:r>
                      <a:r>
                        <a:rPr lang="en-US" sz="1200" dirty="0" smtClean="0">
                          <a:effectLst/>
                          <a:latin typeface="Times New Roman" panose="02020603050405020304" pitchFamily="18" charset="0"/>
                          <a:cs typeface="Times New Roman" panose="02020603050405020304" pitchFamily="18" charset="0"/>
                        </a:rPr>
                        <a:t>, </a:t>
                      </a:r>
                      <a:r>
                        <a:rPr lang="en-US" sz="1200" dirty="0" err="1" smtClean="0">
                          <a:effectLst/>
                          <a:latin typeface="Times New Roman" panose="02020603050405020304" pitchFamily="18" charset="0"/>
                          <a:cs typeface="Times New Roman" panose="02020603050405020304" pitchFamily="18" charset="0"/>
                        </a:rPr>
                        <a:t>nhiên</a:t>
                      </a:r>
                      <a:r>
                        <a:rPr lang="en-US" sz="1200" dirty="0" smtClean="0">
                          <a:effectLst/>
                          <a:latin typeface="Times New Roman" panose="02020603050405020304" pitchFamily="18" charset="0"/>
                          <a:cs typeface="Times New Roman" panose="02020603050405020304" pitchFamily="18" charset="0"/>
                        </a:rPr>
                        <a:t>, </a:t>
                      </a:r>
                      <a:r>
                        <a:rPr lang="en-US" sz="1200" dirty="0" err="1" smtClean="0">
                          <a:effectLst/>
                          <a:latin typeface="Times New Roman" panose="02020603050405020304" pitchFamily="18" charset="0"/>
                          <a:cs typeface="Times New Roman" panose="02020603050405020304" pitchFamily="18" charset="0"/>
                        </a:rPr>
                        <a:t>vật</a:t>
                      </a:r>
                      <a:r>
                        <a:rPr lang="en-US" sz="1200" dirty="0" smtClean="0">
                          <a:effectLst/>
                          <a:latin typeface="Times New Roman" panose="02020603050405020304" pitchFamily="18" charset="0"/>
                          <a:cs typeface="Times New Roman" panose="02020603050405020304" pitchFamily="18" charset="0"/>
                        </a:rPr>
                        <a:t> </a:t>
                      </a:r>
                      <a:r>
                        <a:rPr lang="en-US" sz="1200" dirty="0" err="1" smtClean="0">
                          <a:effectLst/>
                          <a:latin typeface="Times New Roman" panose="02020603050405020304" pitchFamily="18" charset="0"/>
                          <a:cs typeface="Times New Roman" panose="02020603050405020304" pitchFamily="18" charset="0"/>
                        </a:rPr>
                        <a:t>liệu</a:t>
                      </a:r>
                      <a:r>
                        <a:rPr lang="en-US" sz="1200" dirty="0" smtClean="0">
                          <a:effectLst/>
                          <a:latin typeface="Times New Roman" panose="02020603050405020304" pitchFamily="18" charset="0"/>
                          <a:cs typeface="Times New Roman" panose="02020603050405020304" pitchFamily="18" charset="0"/>
                        </a:rPr>
                        <a:t> </a:t>
                      </a:r>
                      <a:r>
                        <a:rPr lang="en-US" sz="1200" dirty="0" err="1" smtClean="0">
                          <a:effectLst/>
                          <a:latin typeface="Times New Roman" panose="02020603050405020304" pitchFamily="18" charset="0"/>
                          <a:cs typeface="Times New Roman" panose="02020603050405020304" pitchFamily="18" charset="0"/>
                        </a:rPr>
                        <a:t>của</a:t>
                      </a:r>
                      <a:r>
                        <a:rPr lang="en-US" sz="1200" dirty="0" smtClean="0">
                          <a:effectLst/>
                          <a:latin typeface="Times New Roman" panose="02020603050405020304" pitchFamily="18" charset="0"/>
                          <a:cs typeface="Times New Roman" panose="02020603050405020304" pitchFamily="18" charset="0"/>
                        </a:rPr>
                        <a:t> </a:t>
                      </a:r>
                      <a:r>
                        <a:rPr lang="en-US" sz="1200" dirty="0" err="1" smtClean="0">
                          <a:effectLst/>
                          <a:latin typeface="Times New Roman" panose="02020603050405020304" pitchFamily="18" charset="0"/>
                          <a:cs typeface="Times New Roman" panose="02020603050405020304" pitchFamily="18" charset="0"/>
                        </a:rPr>
                        <a:t>sản</a:t>
                      </a:r>
                      <a:r>
                        <a:rPr lang="en-US" sz="1200" dirty="0" smtClean="0">
                          <a:effectLst/>
                          <a:latin typeface="Times New Roman" panose="02020603050405020304" pitchFamily="18" charset="0"/>
                          <a:cs typeface="Times New Roman" panose="02020603050405020304" pitchFamily="18" charset="0"/>
                        </a:rPr>
                        <a:t> </a:t>
                      </a:r>
                      <a:r>
                        <a:rPr lang="en-US" sz="1200" dirty="0" err="1" smtClean="0">
                          <a:effectLst/>
                          <a:latin typeface="Times New Roman" panose="02020603050405020304" pitchFamily="18" charset="0"/>
                          <a:cs typeface="Times New Roman" panose="02020603050405020304" pitchFamily="18" charset="0"/>
                        </a:rPr>
                        <a:t>phẩm</a:t>
                      </a:r>
                      <a:r>
                        <a:rPr lang="en-US" sz="1200" dirty="0" smtClean="0">
                          <a:effectLst/>
                          <a:latin typeface="Times New Roman" panose="02020603050405020304" pitchFamily="18" charset="0"/>
                          <a:cs typeface="Times New Roman" panose="02020603050405020304" pitchFamily="18" charset="0"/>
                        </a:rPr>
                        <a:t>, </a:t>
                      </a:r>
                      <a:r>
                        <a:rPr lang="en-US" sz="1200" dirty="0" err="1" smtClean="0">
                          <a:effectLst/>
                          <a:latin typeface="Times New Roman" panose="02020603050405020304" pitchFamily="18" charset="0"/>
                          <a:cs typeface="Times New Roman" panose="02020603050405020304" pitchFamily="18" charset="0"/>
                        </a:rPr>
                        <a:t>bao</a:t>
                      </a:r>
                      <a:r>
                        <a:rPr lang="en-US" sz="1200" dirty="0" smtClean="0">
                          <a:effectLst/>
                          <a:latin typeface="Times New Roman" panose="02020603050405020304" pitchFamily="18" charset="0"/>
                          <a:cs typeface="Times New Roman" panose="02020603050405020304" pitchFamily="18" charset="0"/>
                        </a:rPr>
                        <a:t> </a:t>
                      </a:r>
                      <a:r>
                        <a:rPr lang="en-US" sz="1200" dirty="0" err="1" smtClean="0">
                          <a:effectLst/>
                          <a:latin typeface="Times New Roman" panose="02020603050405020304" pitchFamily="18" charset="0"/>
                          <a:cs typeface="Times New Roman" panose="02020603050405020304" pitchFamily="18" charset="0"/>
                        </a:rPr>
                        <a:t>bì</a:t>
                      </a:r>
                      <a:r>
                        <a:rPr lang="en-US" sz="1200" dirty="0" smtClean="0">
                          <a:effectLst/>
                          <a:latin typeface="Times New Roman" panose="02020603050405020304" pitchFamily="18" charset="0"/>
                          <a:cs typeface="Times New Roman" panose="02020603050405020304" pitchFamily="18" charset="0"/>
                        </a:rPr>
                        <a:t> </a:t>
                      </a:r>
                      <a:r>
                        <a:rPr lang="en-US" sz="1200" dirty="0" err="1" smtClean="0">
                          <a:effectLst/>
                          <a:latin typeface="Times New Roman" panose="02020603050405020304" pitchFamily="18" charset="0"/>
                          <a:cs typeface="Times New Roman" panose="02020603050405020304" pitchFamily="18" charset="0"/>
                        </a:rPr>
                        <a:t>được</a:t>
                      </a:r>
                      <a:r>
                        <a:rPr lang="en-US" sz="1200" dirty="0" smtClean="0">
                          <a:effectLst/>
                          <a:latin typeface="Times New Roman" panose="02020603050405020304" pitchFamily="18" charset="0"/>
                          <a:cs typeface="Times New Roman" panose="02020603050405020304" pitchFamily="18" charset="0"/>
                        </a:rPr>
                        <a:t> </a:t>
                      </a:r>
                      <a:r>
                        <a:rPr lang="en-US" sz="1200" dirty="0" err="1" smtClean="0">
                          <a:effectLst/>
                          <a:latin typeface="Times New Roman" panose="02020603050405020304" pitchFamily="18" charset="0"/>
                          <a:cs typeface="Times New Roman" panose="02020603050405020304" pitchFamily="18" charset="0"/>
                        </a:rPr>
                        <a:t>tái</a:t>
                      </a:r>
                      <a:r>
                        <a:rPr lang="en-US" sz="1200" dirty="0" smtClean="0">
                          <a:effectLst/>
                          <a:latin typeface="Times New Roman" panose="02020603050405020304" pitchFamily="18" charset="0"/>
                          <a:cs typeface="Times New Roman" panose="02020603050405020304" pitchFamily="18" charset="0"/>
                        </a:rPr>
                        <a:t> </a:t>
                      </a:r>
                      <a:r>
                        <a:rPr lang="en-US" sz="1200" dirty="0" err="1" smtClean="0">
                          <a:effectLst/>
                          <a:latin typeface="Times New Roman" panose="02020603050405020304" pitchFamily="18" charset="0"/>
                          <a:cs typeface="Times New Roman" panose="02020603050405020304" pitchFamily="18" charset="0"/>
                        </a:rPr>
                        <a:t>chế</a:t>
                      </a:r>
                      <a:r>
                        <a:rPr lang="en-US" sz="1200" dirty="0" smtClean="0">
                          <a:effectLst/>
                          <a:latin typeface="Times New Roman" panose="02020603050405020304" pitchFamily="18" charset="0"/>
                          <a:cs typeface="Times New Roman" panose="02020603050405020304" pitchFamily="18" charset="0"/>
                        </a:rPr>
                        <a:t> </a:t>
                      </a:r>
                      <a:r>
                        <a:rPr lang="en-US" sz="1200" dirty="0" err="1" smtClean="0">
                          <a:effectLst/>
                          <a:latin typeface="Times New Roman" panose="02020603050405020304" pitchFamily="18" charset="0"/>
                          <a:cs typeface="Times New Roman" panose="02020603050405020304" pitchFamily="18" charset="0"/>
                        </a:rPr>
                        <a:t>theo</a:t>
                      </a:r>
                      <a:r>
                        <a:rPr lang="en-US" sz="1200" dirty="0" smtClean="0">
                          <a:effectLst/>
                          <a:latin typeface="Times New Roman" panose="02020603050405020304" pitchFamily="18" charset="0"/>
                          <a:cs typeface="Times New Roman" panose="02020603050405020304" pitchFamily="18" charset="0"/>
                        </a:rPr>
                        <a:t> </a:t>
                      </a:r>
                      <a:r>
                        <a:rPr lang="en-US" sz="1200" dirty="0" err="1" smtClean="0">
                          <a:effectLst/>
                          <a:latin typeface="Times New Roman" panose="02020603050405020304" pitchFamily="18" charset="0"/>
                          <a:cs typeface="Times New Roman" panose="02020603050405020304" pitchFamily="18" charset="0"/>
                        </a:rPr>
                        <a:t>tỷ</a:t>
                      </a:r>
                      <a:r>
                        <a:rPr lang="en-US" sz="1200" dirty="0" smtClean="0">
                          <a:effectLst/>
                          <a:latin typeface="Times New Roman" panose="02020603050405020304" pitchFamily="18" charset="0"/>
                          <a:cs typeface="Times New Roman" panose="02020603050405020304" pitchFamily="18" charset="0"/>
                        </a:rPr>
                        <a:t> </a:t>
                      </a:r>
                      <a:r>
                        <a:rPr lang="en-US" sz="1200" dirty="0" err="1" smtClean="0">
                          <a:effectLst/>
                          <a:latin typeface="Times New Roman" panose="02020603050405020304" pitchFamily="18" charset="0"/>
                          <a:cs typeface="Times New Roman" panose="02020603050405020304" pitchFamily="18" charset="0"/>
                        </a:rPr>
                        <a:t>lệ</a:t>
                      </a:r>
                      <a:r>
                        <a:rPr lang="en-US" sz="1200" dirty="0" smtClean="0">
                          <a:effectLst/>
                          <a:latin typeface="Times New Roman" panose="02020603050405020304" pitchFamily="18" charset="0"/>
                          <a:cs typeface="Times New Roman" panose="02020603050405020304" pitchFamily="18" charset="0"/>
                        </a:rPr>
                        <a:t> </a:t>
                      </a:r>
                      <a:r>
                        <a:rPr lang="en-US" sz="1200" dirty="0" err="1" smtClean="0">
                          <a:effectLst/>
                          <a:latin typeface="Times New Roman" panose="02020603050405020304" pitchFamily="18" charset="0"/>
                          <a:cs typeface="Times New Roman" panose="02020603050405020304" pitchFamily="18" charset="0"/>
                        </a:rPr>
                        <a:t>tái</a:t>
                      </a:r>
                      <a:r>
                        <a:rPr lang="en-US" sz="1200" dirty="0" smtClean="0">
                          <a:effectLst/>
                          <a:latin typeface="Times New Roman" panose="02020603050405020304" pitchFamily="18" charset="0"/>
                          <a:cs typeface="Times New Roman" panose="02020603050405020304" pitchFamily="18" charset="0"/>
                        </a:rPr>
                        <a:t> </a:t>
                      </a:r>
                      <a:r>
                        <a:rPr lang="en-US" sz="1200" dirty="0" err="1" smtClean="0">
                          <a:effectLst/>
                          <a:latin typeface="Times New Roman" panose="02020603050405020304" pitchFamily="18" charset="0"/>
                          <a:cs typeface="Times New Roman" panose="02020603050405020304" pitchFamily="18" charset="0"/>
                        </a:rPr>
                        <a:t>chế</a:t>
                      </a:r>
                      <a:r>
                        <a:rPr lang="en-US" sz="1200" dirty="0" smtClean="0">
                          <a:effectLst/>
                          <a:latin typeface="Times New Roman" panose="02020603050405020304" pitchFamily="18" charset="0"/>
                          <a:cs typeface="Times New Roman" panose="02020603050405020304" pitchFamily="18" charset="0"/>
                        </a:rPr>
                        <a:t> </a:t>
                      </a:r>
                      <a:r>
                        <a:rPr lang="en-US" sz="1200" dirty="0" err="1" smtClean="0">
                          <a:effectLst/>
                          <a:latin typeface="Times New Roman" panose="02020603050405020304" pitchFamily="18" charset="0"/>
                          <a:cs typeface="Times New Roman" panose="02020603050405020304" pitchFamily="18" charset="0"/>
                        </a:rPr>
                        <a:t>bắt</a:t>
                      </a:r>
                      <a:r>
                        <a:rPr lang="en-US" sz="1200" dirty="0" smtClean="0">
                          <a:effectLst/>
                          <a:latin typeface="Times New Roman" panose="02020603050405020304" pitchFamily="18" charset="0"/>
                          <a:cs typeface="Times New Roman" panose="02020603050405020304" pitchFamily="18" charset="0"/>
                        </a:rPr>
                        <a:t> </a:t>
                      </a:r>
                      <a:r>
                        <a:rPr lang="en-US" sz="1200" dirty="0" err="1" smtClean="0">
                          <a:effectLst/>
                          <a:latin typeface="Times New Roman" panose="02020603050405020304" pitchFamily="18" charset="0"/>
                          <a:cs typeface="Times New Roman" panose="02020603050405020304" pitchFamily="18" charset="0"/>
                        </a:rPr>
                        <a:t>buộc</a:t>
                      </a:r>
                      <a:r>
                        <a:rPr lang="en-US" sz="1200" dirty="0" smtClean="0">
                          <a:effectLst/>
                          <a:latin typeface="Times New Roman" panose="02020603050405020304" pitchFamily="18" charset="0"/>
                          <a:cs typeface="Times New Roman" panose="02020603050405020304" pitchFamily="18" charset="0"/>
                        </a:rPr>
                        <a:t>) </a:t>
                      </a:r>
                    </a:p>
                    <a:p>
                      <a:pPr algn="ctr">
                        <a:lnSpc>
                          <a:spcPct val="115000"/>
                        </a:lnSpc>
                      </a:pPr>
                      <a:r>
                        <a:rPr lang="en-US" sz="1200" b="1" kern="1200" dirty="0" err="1" smtClean="0">
                          <a:solidFill>
                            <a:srgbClr val="FFFF00"/>
                          </a:solidFill>
                          <a:effectLst/>
                          <a:latin typeface="Times New Roman" panose="02020603050405020304" pitchFamily="18" charset="0"/>
                          <a:ea typeface="+mn-ea"/>
                          <a:cs typeface="Times New Roman" panose="02020603050405020304" pitchFamily="18" charset="0"/>
                        </a:rPr>
                        <a:t>Giải</a:t>
                      </a:r>
                      <a:r>
                        <a:rPr lang="en-US" sz="1200" b="1" kern="1200" dirty="0" smtClean="0">
                          <a:solidFill>
                            <a:srgbClr val="FFFF00"/>
                          </a:solidFill>
                          <a:effectLst/>
                          <a:latin typeface="Times New Roman" panose="02020603050405020304" pitchFamily="18" charset="0"/>
                          <a:ea typeface="+mn-ea"/>
                          <a:cs typeface="Times New Roman" panose="02020603050405020304" pitchFamily="18" charset="0"/>
                        </a:rPr>
                        <a:t> </a:t>
                      </a:r>
                      <a:r>
                        <a:rPr lang="en-US" sz="1200" b="1" kern="1200" dirty="0" err="1" smtClean="0">
                          <a:solidFill>
                            <a:srgbClr val="FFFF00"/>
                          </a:solidFill>
                          <a:effectLst/>
                          <a:latin typeface="Times New Roman" panose="02020603050405020304" pitchFamily="18" charset="0"/>
                          <a:ea typeface="+mn-ea"/>
                          <a:cs typeface="Times New Roman" panose="02020603050405020304" pitchFamily="18" charset="0"/>
                        </a:rPr>
                        <a:t>pháp</a:t>
                      </a:r>
                      <a:r>
                        <a:rPr lang="en-US" sz="1200" b="1" kern="1200" dirty="0" smtClean="0">
                          <a:solidFill>
                            <a:srgbClr val="FFFF00"/>
                          </a:solidFill>
                          <a:effectLst/>
                          <a:latin typeface="Times New Roman" panose="02020603050405020304" pitchFamily="18" charset="0"/>
                          <a:ea typeface="+mn-ea"/>
                          <a:cs typeface="Times New Roman" panose="02020603050405020304" pitchFamily="18" charset="0"/>
                        </a:rPr>
                        <a:t> </a:t>
                      </a:r>
                      <a:r>
                        <a:rPr lang="en-US" sz="1200" b="1" kern="1200" dirty="0" err="1" smtClean="0">
                          <a:solidFill>
                            <a:srgbClr val="FFFF00"/>
                          </a:solidFill>
                          <a:effectLst/>
                          <a:latin typeface="Times New Roman" panose="02020603050405020304" pitchFamily="18" charset="0"/>
                          <a:ea typeface="+mn-ea"/>
                          <a:cs typeface="Times New Roman" panose="02020603050405020304" pitchFamily="18" charset="0"/>
                        </a:rPr>
                        <a:t>tái</a:t>
                      </a:r>
                      <a:r>
                        <a:rPr lang="en-US" sz="1200" b="1" kern="1200" dirty="0" smtClean="0">
                          <a:solidFill>
                            <a:srgbClr val="FFFF00"/>
                          </a:solidFill>
                          <a:effectLst/>
                          <a:latin typeface="Times New Roman" panose="02020603050405020304" pitchFamily="18" charset="0"/>
                          <a:ea typeface="+mn-ea"/>
                          <a:cs typeface="Times New Roman" panose="02020603050405020304" pitchFamily="18" charset="0"/>
                        </a:rPr>
                        <a:t> </a:t>
                      </a:r>
                      <a:r>
                        <a:rPr lang="en-US" sz="1200" b="1" kern="1200" dirty="0" err="1" smtClean="0">
                          <a:solidFill>
                            <a:srgbClr val="FFFF00"/>
                          </a:solidFill>
                          <a:effectLst/>
                          <a:latin typeface="Times New Roman" panose="02020603050405020304" pitchFamily="18" charset="0"/>
                          <a:ea typeface="+mn-ea"/>
                          <a:cs typeface="Times New Roman" panose="02020603050405020304" pitchFamily="18" charset="0"/>
                        </a:rPr>
                        <a:t>chế</a:t>
                      </a:r>
                      <a:r>
                        <a:rPr lang="en-US" sz="1200" b="1" kern="1200" dirty="0" smtClean="0">
                          <a:solidFill>
                            <a:srgbClr val="FFFF00"/>
                          </a:solidFill>
                          <a:effectLst/>
                          <a:latin typeface="Times New Roman" panose="02020603050405020304" pitchFamily="18" charset="0"/>
                          <a:ea typeface="+mn-ea"/>
                          <a:cs typeface="Times New Roman" panose="02020603050405020304" pitchFamily="18" charset="0"/>
                        </a:rPr>
                        <a:t> </a:t>
                      </a:r>
                      <a:r>
                        <a:rPr lang="en-US" sz="1200" b="1" kern="1200" dirty="0" err="1" smtClean="0">
                          <a:solidFill>
                            <a:srgbClr val="FFFF00"/>
                          </a:solidFill>
                          <a:effectLst/>
                          <a:latin typeface="Times New Roman" panose="02020603050405020304" pitchFamily="18" charset="0"/>
                          <a:ea typeface="+mn-ea"/>
                          <a:cs typeface="Times New Roman" panose="02020603050405020304" pitchFamily="18" charset="0"/>
                        </a:rPr>
                        <a:t>được</a:t>
                      </a:r>
                      <a:r>
                        <a:rPr lang="en-US" sz="1200" b="1" kern="1200" dirty="0" smtClean="0">
                          <a:solidFill>
                            <a:srgbClr val="FFFF00"/>
                          </a:solidFill>
                          <a:effectLst/>
                          <a:latin typeface="Times New Roman" panose="02020603050405020304" pitchFamily="18" charset="0"/>
                          <a:ea typeface="+mn-ea"/>
                          <a:cs typeface="Times New Roman" panose="02020603050405020304" pitchFamily="18" charset="0"/>
                        </a:rPr>
                        <a:t> </a:t>
                      </a:r>
                      <a:r>
                        <a:rPr lang="en-US" sz="1200" b="1" kern="1200" dirty="0" err="1" smtClean="0">
                          <a:solidFill>
                            <a:srgbClr val="FFFF00"/>
                          </a:solidFill>
                          <a:effectLst/>
                          <a:latin typeface="Times New Roman" panose="02020603050405020304" pitchFamily="18" charset="0"/>
                          <a:ea typeface="+mn-ea"/>
                          <a:cs typeface="Times New Roman" panose="02020603050405020304" pitchFamily="18" charset="0"/>
                        </a:rPr>
                        <a:t>lựa</a:t>
                      </a:r>
                      <a:r>
                        <a:rPr lang="en-US" sz="1200" b="1" kern="1200" dirty="0" smtClean="0">
                          <a:solidFill>
                            <a:srgbClr val="FFFF00"/>
                          </a:solidFill>
                          <a:effectLst/>
                          <a:latin typeface="Times New Roman" panose="02020603050405020304" pitchFamily="18" charset="0"/>
                          <a:ea typeface="+mn-ea"/>
                          <a:cs typeface="Times New Roman" panose="02020603050405020304" pitchFamily="18" charset="0"/>
                        </a:rPr>
                        <a:t> </a:t>
                      </a:r>
                      <a:r>
                        <a:rPr lang="en-US" sz="1200" b="1" kern="1200" dirty="0" err="1" smtClean="0">
                          <a:solidFill>
                            <a:srgbClr val="FFFF00"/>
                          </a:solidFill>
                          <a:effectLst/>
                          <a:latin typeface="Times New Roman" panose="02020603050405020304" pitchFamily="18" charset="0"/>
                          <a:ea typeface="+mn-ea"/>
                          <a:cs typeface="Times New Roman" panose="02020603050405020304" pitchFamily="18" charset="0"/>
                        </a:rPr>
                        <a:t>chọn</a:t>
                      </a:r>
                      <a:endParaRPr lang="en-US" sz="1200" b="1" kern="1200" dirty="0">
                        <a:solidFill>
                          <a:srgbClr val="FFFF00"/>
                        </a:solidFill>
                        <a:effectLst/>
                        <a:latin typeface="Times New Roman" panose="02020603050405020304" pitchFamily="18" charset="0"/>
                        <a:ea typeface="+mn-ea"/>
                        <a:cs typeface="Times New Roman" panose="02020603050405020304" pitchFamily="18" charset="0"/>
                      </a:endParaRPr>
                    </a:p>
                  </a:txBody>
                  <a:tcPr marL="17780" marR="17780" marT="0" marB="0">
                    <a:solidFill>
                      <a:srgbClr val="0070C0"/>
                    </a:solidFill>
                  </a:tcPr>
                </a:tc>
                <a:extLst>
                  <a:ext uri="{0D108BD9-81ED-4DB2-BD59-A6C34878D82A}">
                    <a16:rowId xmlns:a16="http://schemas.microsoft.com/office/drawing/2014/main" val="2861627984"/>
                  </a:ext>
                </a:extLst>
              </a:tr>
              <a:tr h="1062355">
                <a:tc>
                  <a:txBody>
                    <a:bodyPr/>
                    <a:lstStyle/>
                    <a:p>
                      <a:pPr marL="0" marR="18415" indent="-1270" algn="ctr" defTabSz="914400" rtl="0" eaLnBrk="1" latinLnBrk="0" hangingPunct="1">
                        <a:lnSpc>
                          <a:spcPct val="100000"/>
                        </a:lnSpc>
                        <a:spcBef>
                          <a:spcPts val="400"/>
                        </a:spcBef>
                        <a:spcAft>
                          <a:spcPts val="400"/>
                        </a:spcAft>
                      </a:pPr>
                      <a:r>
                        <a:rPr lang="en-US" sz="1200" b="1" kern="1200" dirty="0">
                          <a:solidFill>
                            <a:schemeClr val="lt1"/>
                          </a:solidFill>
                          <a:effectLst/>
                          <a:latin typeface="Times New Roman" panose="02020603050405020304" pitchFamily="18" charset="0"/>
                          <a:ea typeface="+mn-ea"/>
                          <a:cs typeface="Times New Roman" panose="02020603050405020304" pitchFamily="18" charset="0"/>
                        </a:rPr>
                        <a:t>1</a:t>
                      </a:r>
                    </a:p>
                  </a:txBody>
                  <a:tcPr marL="17780" marR="17780" marT="0" marB="0">
                    <a:solidFill>
                      <a:srgbClr val="0070C0"/>
                    </a:solidFill>
                  </a:tcPr>
                </a:tc>
                <a:tc>
                  <a:txBody>
                    <a:bodyPr/>
                    <a:lstStyle/>
                    <a:p>
                      <a:pPr marR="18415" indent="-1270" algn="just">
                        <a:lnSpc>
                          <a:spcPct val="100000"/>
                        </a:lnSpc>
                        <a:spcBef>
                          <a:spcPts val="400"/>
                        </a:spcBef>
                        <a:spcAft>
                          <a:spcPts val="400"/>
                        </a:spcAft>
                      </a:pPr>
                      <a:r>
                        <a:rPr lang="en-US" sz="1200" dirty="0">
                          <a:effectLst/>
                        </a:rPr>
                        <a:t>A.3.1. </a:t>
                      </a:r>
                      <a:r>
                        <a:rPr lang="en-US" sz="1200" dirty="0" err="1">
                          <a:effectLst/>
                        </a:rPr>
                        <a:t>Bao</a:t>
                      </a:r>
                      <a:r>
                        <a:rPr lang="en-US" sz="1200" dirty="0">
                          <a:effectLst/>
                        </a:rPr>
                        <a:t> </a:t>
                      </a:r>
                      <a:r>
                        <a:rPr lang="en-US" sz="1200" dirty="0" err="1">
                          <a:effectLst/>
                        </a:rPr>
                        <a:t>bì</a:t>
                      </a:r>
                      <a:r>
                        <a:rPr lang="en-US" sz="1200" dirty="0">
                          <a:effectLst/>
                        </a:rPr>
                        <a:t> PET </a:t>
                      </a:r>
                      <a:r>
                        <a:rPr lang="en-US" sz="1200" dirty="0" err="1">
                          <a:effectLst/>
                        </a:rPr>
                        <a:t>cứng</a:t>
                      </a:r>
                      <a:endParaRPr lang="en-US" sz="1200" dirty="0">
                        <a:effectLst/>
                        <a:latin typeface="Times New Roman" panose="02020603050405020304" pitchFamily="18" charset="0"/>
                        <a:ea typeface="Courier"/>
                        <a:cs typeface="Courier"/>
                      </a:endParaRPr>
                    </a:p>
                  </a:txBody>
                  <a:tcPr marL="17780" marR="17780" marT="0" marB="0"/>
                </a:tc>
                <a:tc>
                  <a:txBody>
                    <a:bodyPr/>
                    <a:lstStyle/>
                    <a:p>
                      <a:pPr marR="18415" indent="-1270" algn="ctr">
                        <a:lnSpc>
                          <a:spcPct val="100000"/>
                        </a:lnSpc>
                        <a:spcBef>
                          <a:spcPts val="400"/>
                        </a:spcBef>
                        <a:spcAft>
                          <a:spcPts val="400"/>
                        </a:spcAft>
                      </a:pPr>
                      <a:r>
                        <a:rPr lang="en-US" sz="1200" dirty="0">
                          <a:effectLst/>
                        </a:rPr>
                        <a:t>22%</a:t>
                      </a:r>
                      <a:endParaRPr lang="en-US" sz="1200" dirty="0">
                        <a:effectLst/>
                        <a:latin typeface="Times New Roman" panose="02020603050405020304" pitchFamily="18" charset="0"/>
                        <a:ea typeface="Courier"/>
                        <a:cs typeface="Courier"/>
                      </a:endParaRPr>
                    </a:p>
                  </a:txBody>
                  <a:tcPr marL="17780" marR="17780" marT="0" marB="0"/>
                </a:tc>
                <a:tc>
                  <a:txBody>
                    <a:bodyPr/>
                    <a:lstStyle/>
                    <a:p>
                      <a:pPr marL="342900" marR="18415" lvl="0" indent="-342900" algn="just" fontAlgn="auto">
                        <a:lnSpc>
                          <a:spcPct val="100000"/>
                        </a:lnSpc>
                        <a:spcBef>
                          <a:spcPts val="400"/>
                        </a:spcBef>
                        <a:spcAft>
                          <a:spcPts val="400"/>
                        </a:spcAft>
                        <a:buSzPts val="1400"/>
                        <a:buFont typeface="Times New Roman" panose="02020603050405020304" pitchFamily="18" charset="0"/>
                        <a:buAutoNum type="arabicPeriod"/>
                      </a:pPr>
                      <a:r>
                        <a:rPr lang="en-US" sz="1200" dirty="0" err="1">
                          <a:effectLst/>
                        </a:rPr>
                        <a:t>Sản</a:t>
                      </a:r>
                      <a:r>
                        <a:rPr lang="en-US" sz="1200" dirty="0">
                          <a:effectLst/>
                        </a:rPr>
                        <a:t> </a:t>
                      </a:r>
                      <a:r>
                        <a:rPr lang="en-US" sz="1200" dirty="0" err="1">
                          <a:effectLst/>
                        </a:rPr>
                        <a:t>xuất</a:t>
                      </a:r>
                      <a:r>
                        <a:rPr lang="en-US" sz="1200" dirty="0">
                          <a:effectLst/>
                        </a:rPr>
                        <a:t> </a:t>
                      </a:r>
                      <a:r>
                        <a:rPr lang="en-US" sz="1200" dirty="0" err="1">
                          <a:effectLst/>
                        </a:rPr>
                        <a:t>hạt</a:t>
                      </a:r>
                      <a:r>
                        <a:rPr lang="en-US" sz="1200" dirty="0">
                          <a:effectLst/>
                        </a:rPr>
                        <a:t> </a:t>
                      </a:r>
                      <a:r>
                        <a:rPr lang="en-US" sz="1200" dirty="0" err="1">
                          <a:effectLst/>
                        </a:rPr>
                        <a:t>nhựa</a:t>
                      </a:r>
                      <a:r>
                        <a:rPr lang="en-US" sz="1200" dirty="0">
                          <a:effectLst/>
                        </a:rPr>
                        <a:t> </a:t>
                      </a:r>
                      <a:r>
                        <a:rPr lang="en-US" sz="1200" dirty="0" err="1">
                          <a:effectLst/>
                        </a:rPr>
                        <a:t>tái</a:t>
                      </a:r>
                      <a:r>
                        <a:rPr lang="en-US" sz="1200" dirty="0">
                          <a:effectLst/>
                        </a:rPr>
                        <a:t> </a:t>
                      </a:r>
                      <a:r>
                        <a:rPr lang="en-US" sz="1200" dirty="0" err="1">
                          <a:effectLst/>
                        </a:rPr>
                        <a:t>sinh</a:t>
                      </a:r>
                      <a:r>
                        <a:rPr lang="en-US" sz="1200" dirty="0">
                          <a:effectLst/>
                        </a:rPr>
                        <a:t> </a:t>
                      </a:r>
                      <a:r>
                        <a:rPr lang="en-US" sz="1200" dirty="0" err="1">
                          <a:effectLst/>
                        </a:rPr>
                        <a:t>sử</a:t>
                      </a:r>
                      <a:r>
                        <a:rPr lang="en-US" sz="1200" dirty="0">
                          <a:effectLst/>
                        </a:rPr>
                        <a:t> </a:t>
                      </a:r>
                      <a:r>
                        <a:rPr lang="en-US" sz="1200" dirty="0" err="1">
                          <a:effectLst/>
                        </a:rPr>
                        <a:t>dụng</a:t>
                      </a:r>
                      <a:r>
                        <a:rPr lang="en-US" sz="1200" dirty="0">
                          <a:effectLst/>
                        </a:rPr>
                        <a:t> </a:t>
                      </a:r>
                      <a:r>
                        <a:rPr lang="en-US" sz="1200" dirty="0" err="1">
                          <a:effectLst/>
                        </a:rPr>
                        <a:t>làm</a:t>
                      </a:r>
                      <a:r>
                        <a:rPr lang="en-US" sz="1200" dirty="0">
                          <a:effectLst/>
                        </a:rPr>
                        <a:t> </a:t>
                      </a:r>
                      <a:r>
                        <a:rPr lang="en-US" sz="1200" dirty="0" err="1">
                          <a:effectLst/>
                        </a:rPr>
                        <a:t>nguyên</a:t>
                      </a:r>
                      <a:r>
                        <a:rPr lang="en-US" sz="1200" dirty="0">
                          <a:effectLst/>
                        </a:rPr>
                        <a:t> </a:t>
                      </a:r>
                      <a:r>
                        <a:rPr lang="en-US" sz="1200" dirty="0" err="1">
                          <a:effectLst/>
                        </a:rPr>
                        <a:t>liệu</a:t>
                      </a:r>
                      <a:r>
                        <a:rPr lang="en-US" sz="1200" dirty="0">
                          <a:effectLst/>
                        </a:rPr>
                        <a:t> </a:t>
                      </a:r>
                      <a:r>
                        <a:rPr lang="en-US" sz="1200" dirty="0" err="1">
                          <a:effectLst/>
                        </a:rPr>
                        <a:t>sản</a:t>
                      </a:r>
                      <a:r>
                        <a:rPr lang="en-US" sz="1200" dirty="0">
                          <a:effectLst/>
                        </a:rPr>
                        <a:t> </a:t>
                      </a:r>
                      <a:r>
                        <a:rPr lang="en-US" sz="1200" dirty="0" err="1">
                          <a:effectLst/>
                        </a:rPr>
                        <a:t>xuất</a:t>
                      </a:r>
                      <a:r>
                        <a:rPr lang="en-US" sz="1200" dirty="0">
                          <a:effectLst/>
                        </a:rPr>
                        <a:t> </a:t>
                      </a:r>
                      <a:r>
                        <a:rPr lang="en-US" sz="1200" dirty="0" err="1">
                          <a:effectLst/>
                        </a:rPr>
                        <a:t>cho</a:t>
                      </a:r>
                      <a:r>
                        <a:rPr lang="en-US" sz="1200" dirty="0">
                          <a:effectLst/>
                        </a:rPr>
                        <a:t> </a:t>
                      </a:r>
                      <a:r>
                        <a:rPr lang="en-US" sz="1200" dirty="0" err="1">
                          <a:effectLst/>
                        </a:rPr>
                        <a:t>các</a:t>
                      </a:r>
                      <a:r>
                        <a:rPr lang="en-US" sz="1200" dirty="0">
                          <a:effectLst/>
                        </a:rPr>
                        <a:t> </a:t>
                      </a:r>
                      <a:r>
                        <a:rPr lang="en-US" sz="1200" dirty="0" err="1">
                          <a:effectLst/>
                        </a:rPr>
                        <a:t>ngành</a:t>
                      </a:r>
                      <a:r>
                        <a:rPr lang="en-US" sz="1200" dirty="0">
                          <a:effectLst/>
                        </a:rPr>
                        <a:t> </a:t>
                      </a:r>
                      <a:r>
                        <a:rPr lang="en-US" sz="1200" dirty="0" smtClean="0">
                          <a:effectLst/>
                        </a:rPr>
                        <a:t>CN.</a:t>
                      </a:r>
                      <a:endParaRPr lang="en-US" sz="1200" dirty="0">
                        <a:effectLst/>
                      </a:endParaRPr>
                    </a:p>
                    <a:p>
                      <a:pPr marL="342900" marR="18415" lvl="0" indent="-342900" algn="just" fontAlgn="auto">
                        <a:lnSpc>
                          <a:spcPct val="100000"/>
                        </a:lnSpc>
                        <a:spcBef>
                          <a:spcPts val="400"/>
                        </a:spcBef>
                        <a:spcAft>
                          <a:spcPts val="400"/>
                        </a:spcAft>
                        <a:buSzPts val="1400"/>
                        <a:buFont typeface="Times New Roman" panose="02020603050405020304" pitchFamily="18" charset="0"/>
                        <a:buAutoNum type="arabicPeriod"/>
                      </a:pPr>
                      <a:r>
                        <a:rPr lang="en-US" sz="1200" dirty="0">
                          <a:effectLst/>
                        </a:rPr>
                        <a:t> </a:t>
                      </a:r>
                      <a:r>
                        <a:rPr lang="en-US" sz="1200" dirty="0" err="1">
                          <a:effectLst/>
                        </a:rPr>
                        <a:t>Sản</a:t>
                      </a:r>
                      <a:r>
                        <a:rPr lang="en-US" sz="1200" dirty="0">
                          <a:effectLst/>
                        </a:rPr>
                        <a:t> </a:t>
                      </a:r>
                      <a:r>
                        <a:rPr lang="en-US" sz="1200" dirty="0" err="1">
                          <a:effectLst/>
                        </a:rPr>
                        <a:t>xuất</a:t>
                      </a:r>
                      <a:r>
                        <a:rPr lang="en-US" sz="1200" dirty="0">
                          <a:effectLst/>
                        </a:rPr>
                        <a:t> </a:t>
                      </a:r>
                      <a:r>
                        <a:rPr lang="en-US" sz="1200" dirty="0" err="1">
                          <a:effectLst/>
                        </a:rPr>
                        <a:t>sản</a:t>
                      </a:r>
                      <a:r>
                        <a:rPr lang="en-US" sz="1200" dirty="0">
                          <a:effectLst/>
                        </a:rPr>
                        <a:t> </a:t>
                      </a:r>
                      <a:r>
                        <a:rPr lang="en-US" sz="1200" dirty="0" err="1">
                          <a:effectLst/>
                        </a:rPr>
                        <a:t>phẩm</a:t>
                      </a:r>
                      <a:r>
                        <a:rPr lang="en-US" sz="1200" dirty="0">
                          <a:effectLst/>
                        </a:rPr>
                        <a:t> </a:t>
                      </a:r>
                      <a:r>
                        <a:rPr lang="en-US" sz="1200" dirty="0" err="1">
                          <a:effectLst/>
                        </a:rPr>
                        <a:t>khác</a:t>
                      </a:r>
                      <a:r>
                        <a:rPr lang="en-US" sz="1200" dirty="0">
                          <a:effectLst/>
                        </a:rPr>
                        <a:t> (</a:t>
                      </a:r>
                      <a:r>
                        <a:rPr lang="en-US" sz="1200" dirty="0" err="1">
                          <a:effectLst/>
                        </a:rPr>
                        <a:t>bao</a:t>
                      </a:r>
                      <a:r>
                        <a:rPr lang="en-US" sz="1200" dirty="0">
                          <a:effectLst/>
                        </a:rPr>
                        <a:t> </a:t>
                      </a:r>
                      <a:r>
                        <a:rPr lang="en-US" sz="1200" dirty="0" err="1">
                          <a:effectLst/>
                        </a:rPr>
                        <a:t>gồm</a:t>
                      </a:r>
                      <a:r>
                        <a:rPr lang="en-US" sz="1200" dirty="0">
                          <a:effectLst/>
                        </a:rPr>
                        <a:t> </a:t>
                      </a:r>
                      <a:r>
                        <a:rPr lang="en-US" sz="1200" dirty="0" err="1">
                          <a:effectLst/>
                        </a:rPr>
                        <a:t>cả</a:t>
                      </a:r>
                      <a:r>
                        <a:rPr lang="en-US" sz="1200" dirty="0">
                          <a:effectLst/>
                        </a:rPr>
                        <a:t> </a:t>
                      </a:r>
                      <a:r>
                        <a:rPr lang="en-US" sz="1200" dirty="0" err="1">
                          <a:effectLst/>
                        </a:rPr>
                        <a:t>xơ</a:t>
                      </a:r>
                      <a:r>
                        <a:rPr lang="en-US" sz="1200" dirty="0">
                          <a:effectLst/>
                        </a:rPr>
                        <a:t> </a:t>
                      </a:r>
                      <a:r>
                        <a:rPr lang="en-US" sz="1200" dirty="0" err="1">
                          <a:effectLst/>
                        </a:rPr>
                        <a:t>sợi</a:t>
                      </a:r>
                      <a:r>
                        <a:rPr lang="en-US" sz="1200" dirty="0">
                          <a:effectLst/>
                        </a:rPr>
                        <a:t> PE).</a:t>
                      </a:r>
                    </a:p>
                    <a:p>
                      <a:pPr marL="342900" marR="18415" lvl="0" indent="-342900" algn="just" fontAlgn="auto">
                        <a:lnSpc>
                          <a:spcPct val="100000"/>
                        </a:lnSpc>
                        <a:spcBef>
                          <a:spcPts val="400"/>
                        </a:spcBef>
                        <a:spcAft>
                          <a:spcPts val="400"/>
                        </a:spcAft>
                        <a:buSzPts val="1400"/>
                        <a:buFont typeface="Times New Roman" panose="02020603050405020304" pitchFamily="18" charset="0"/>
                        <a:buAutoNum type="arabicPeriod"/>
                      </a:pPr>
                      <a:r>
                        <a:rPr lang="en-US" sz="1200" dirty="0">
                          <a:effectLst/>
                        </a:rPr>
                        <a:t> </a:t>
                      </a:r>
                      <a:r>
                        <a:rPr lang="en-US" sz="1200" dirty="0" err="1">
                          <a:effectLst/>
                        </a:rPr>
                        <a:t>Sản</a:t>
                      </a:r>
                      <a:r>
                        <a:rPr lang="en-US" sz="1200" dirty="0">
                          <a:effectLst/>
                        </a:rPr>
                        <a:t> </a:t>
                      </a:r>
                      <a:r>
                        <a:rPr lang="en-US" sz="1200" dirty="0" err="1">
                          <a:effectLst/>
                        </a:rPr>
                        <a:t>xuất</a:t>
                      </a:r>
                      <a:r>
                        <a:rPr lang="en-US" sz="1200" dirty="0">
                          <a:effectLst/>
                        </a:rPr>
                        <a:t> </a:t>
                      </a:r>
                      <a:r>
                        <a:rPr lang="en-US" sz="1200" dirty="0" err="1">
                          <a:effectLst/>
                        </a:rPr>
                        <a:t>hóa</a:t>
                      </a:r>
                      <a:r>
                        <a:rPr lang="en-US" sz="1200" dirty="0">
                          <a:effectLst/>
                        </a:rPr>
                        <a:t> </a:t>
                      </a:r>
                      <a:r>
                        <a:rPr lang="en-US" sz="1200" dirty="0" err="1">
                          <a:effectLst/>
                        </a:rPr>
                        <a:t>chất</a:t>
                      </a:r>
                      <a:r>
                        <a:rPr lang="en-US" sz="1200" dirty="0">
                          <a:effectLst/>
                        </a:rPr>
                        <a:t> (</a:t>
                      </a:r>
                      <a:r>
                        <a:rPr lang="en-US" sz="1200" dirty="0" err="1">
                          <a:effectLst/>
                        </a:rPr>
                        <a:t>trong</a:t>
                      </a:r>
                      <a:r>
                        <a:rPr lang="en-US" sz="1200" dirty="0">
                          <a:effectLst/>
                        </a:rPr>
                        <a:t> </a:t>
                      </a:r>
                      <a:r>
                        <a:rPr lang="en-US" sz="1200" dirty="0" err="1">
                          <a:effectLst/>
                        </a:rPr>
                        <a:t>đó</a:t>
                      </a:r>
                      <a:r>
                        <a:rPr lang="en-US" sz="1200" dirty="0">
                          <a:effectLst/>
                        </a:rPr>
                        <a:t> </a:t>
                      </a:r>
                      <a:r>
                        <a:rPr lang="en-US" sz="1200" dirty="0" err="1">
                          <a:effectLst/>
                        </a:rPr>
                        <a:t>có</a:t>
                      </a:r>
                      <a:r>
                        <a:rPr lang="en-US" sz="1200" dirty="0">
                          <a:effectLst/>
                        </a:rPr>
                        <a:t> </a:t>
                      </a:r>
                      <a:r>
                        <a:rPr lang="en-US" sz="1200" dirty="0" err="1">
                          <a:effectLst/>
                        </a:rPr>
                        <a:t>dầu</a:t>
                      </a:r>
                      <a:r>
                        <a:rPr lang="en-US" sz="1200" dirty="0">
                          <a:effectLst/>
                        </a:rPr>
                        <a:t>).</a:t>
                      </a:r>
                      <a:endParaRPr lang="en-US" sz="1200" dirty="0">
                        <a:effectLst/>
                        <a:latin typeface="Calibri" panose="020F0502020204030204" pitchFamily="34" charset="0"/>
                        <a:cs typeface="Times New Roman" panose="02020603050405020304" pitchFamily="18" charset="0"/>
                      </a:endParaRPr>
                    </a:p>
                  </a:txBody>
                  <a:tcPr marL="17780" marR="17780" marT="0" marB="0"/>
                </a:tc>
                <a:extLst>
                  <a:ext uri="{0D108BD9-81ED-4DB2-BD59-A6C34878D82A}">
                    <a16:rowId xmlns:a16="http://schemas.microsoft.com/office/drawing/2014/main" val="816748001"/>
                  </a:ext>
                </a:extLst>
              </a:tr>
              <a:tr h="898969">
                <a:tc>
                  <a:txBody>
                    <a:bodyPr/>
                    <a:lstStyle/>
                    <a:p>
                      <a:pPr marL="0" marR="18415" indent="-1270" algn="ctr" defTabSz="914400" rtl="0" eaLnBrk="1" latinLnBrk="0" hangingPunct="1">
                        <a:lnSpc>
                          <a:spcPct val="100000"/>
                        </a:lnSpc>
                        <a:spcBef>
                          <a:spcPts val="400"/>
                        </a:spcBef>
                        <a:spcAft>
                          <a:spcPts val="400"/>
                        </a:spcAft>
                      </a:pPr>
                      <a:r>
                        <a:rPr lang="en-US" sz="1200" b="1" kern="1200" dirty="0">
                          <a:solidFill>
                            <a:schemeClr val="lt1"/>
                          </a:solidFill>
                          <a:effectLst/>
                          <a:latin typeface="Times New Roman" panose="02020603050405020304" pitchFamily="18" charset="0"/>
                          <a:ea typeface="+mn-ea"/>
                          <a:cs typeface="Times New Roman" panose="02020603050405020304" pitchFamily="18" charset="0"/>
                        </a:rPr>
                        <a:t>2</a:t>
                      </a:r>
                    </a:p>
                  </a:txBody>
                  <a:tcPr marL="17780" marR="17780" marT="0" marB="0">
                    <a:solidFill>
                      <a:srgbClr val="0070C0"/>
                    </a:solidFill>
                  </a:tcPr>
                </a:tc>
                <a:tc>
                  <a:txBody>
                    <a:bodyPr/>
                    <a:lstStyle/>
                    <a:p>
                      <a:pPr marR="18415" indent="-1270" algn="just">
                        <a:lnSpc>
                          <a:spcPct val="100000"/>
                        </a:lnSpc>
                        <a:spcBef>
                          <a:spcPts val="400"/>
                        </a:spcBef>
                        <a:spcAft>
                          <a:spcPts val="400"/>
                        </a:spcAft>
                      </a:pPr>
                      <a:r>
                        <a:rPr lang="en-US" sz="1200">
                          <a:effectLst/>
                        </a:rPr>
                        <a:t>A.3.2. Bao bì HDPE, LDPE, PP, PS cứng</a:t>
                      </a:r>
                      <a:endParaRPr lang="en-US" sz="1200">
                        <a:effectLst/>
                        <a:latin typeface="Times New Roman" panose="02020603050405020304" pitchFamily="18" charset="0"/>
                        <a:ea typeface="Courier"/>
                        <a:cs typeface="Courier"/>
                      </a:endParaRPr>
                    </a:p>
                  </a:txBody>
                  <a:tcPr marL="17780" marR="17780" marT="0" marB="0"/>
                </a:tc>
                <a:tc>
                  <a:txBody>
                    <a:bodyPr/>
                    <a:lstStyle/>
                    <a:p>
                      <a:pPr marR="18415" indent="-1270" algn="ctr">
                        <a:lnSpc>
                          <a:spcPct val="100000"/>
                        </a:lnSpc>
                        <a:spcBef>
                          <a:spcPts val="400"/>
                        </a:spcBef>
                        <a:spcAft>
                          <a:spcPts val="400"/>
                        </a:spcAft>
                      </a:pPr>
                      <a:r>
                        <a:rPr lang="en-US" sz="1200" dirty="0">
                          <a:effectLst/>
                        </a:rPr>
                        <a:t>15%</a:t>
                      </a:r>
                      <a:endParaRPr lang="en-US" sz="1200" dirty="0">
                        <a:effectLst/>
                        <a:latin typeface="Times New Roman" panose="02020603050405020304" pitchFamily="18" charset="0"/>
                        <a:ea typeface="Courier"/>
                        <a:cs typeface="Courier"/>
                      </a:endParaRPr>
                    </a:p>
                  </a:txBody>
                  <a:tcPr marL="17780" marR="17780" marT="0" marB="0"/>
                </a:tc>
                <a:tc>
                  <a:txBody>
                    <a:bodyPr/>
                    <a:lstStyle/>
                    <a:p>
                      <a:pPr marL="342900" marR="18415" lvl="0" indent="-342900" fontAlgn="auto">
                        <a:lnSpc>
                          <a:spcPct val="100000"/>
                        </a:lnSpc>
                        <a:spcBef>
                          <a:spcPts val="400"/>
                        </a:spcBef>
                        <a:spcAft>
                          <a:spcPts val="400"/>
                        </a:spcAft>
                        <a:buSzPts val="1400"/>
                        <a:buFont typeface="Times New Roman" panose="02020603050405020304" pitchFamily="18" charset="0"/>
                        <a:buAutoNum type="arabicPeriod"/>
                      </a:pPr>
                      <a:r>
                        <a:rPr lang="en-US" sz="1200" dirty="0" smtClean="0">
                          <a:effectLst/>
                        </a:rPr>
                        <a:t> </a:t>
                      </a:r>
                      <a:r>
                        <a:rPr lang="en-US" sz="1200" dirty="0" err="1" smtClean="0">
                          <a:effectLst/>
                        </a:rPr>
                        <a:t>Sản</a:t>
                      </a:r>
                      <a:r>
                        <a:rPr lang="en-US" sz="1200" dirty="0" smtClean="0">
                          <a:effectLst/>
                        </a:rPr>
                        <a:t> </a:t>
                      </a:r>
                      <a:r>
                        <a:rPr lang="en-US" sz="1200" dirty="0" err="1" smtClean="0">
                          <a:effectLst/>
                        </a:rPr>
                        <a:t>xuất</a:t>
                      </a:r>
                      <a:r>
                        <a:rPr lang="en-US" sz="1200" dirty="0" smtClean="0">
                          <a:effectLst/>
                        </a:rPr>
                        <a:t> </a:t>
                      </a:r>
                      <a:r>
                        <a:rPr lang="en-US" sz="1200" dirty="0" err="1" smtClean="0">
                          <a:effectLst/>
                        </a:rPr>
                        <a:t>hạt</a:t>
                      </a:r>
                      <a:r>
                        <a:rPr lang="en-US" sz="1200" dirty="0" smtClean="0">
                          <a:effectLst/>
                        </a:rPr>
                        <a:t> </a:t>
                      </a:r>
                      <a:r>
                        <a:rPr lang="en-US" sz="1200" dirty="0" err="1" smtClean="0">
                          <a:effectLst/>
                        </a:rPr>
                        <a:t>nhựa</a:t>
                      </a:r>
                      <a:r>
                        <a:rPr lang="en-US" sz="1200" dirty="0" smtClean="0">
                          <a:effectLst/>
                        </a:rPr>
                        <a:t> </a:t>
                      </a:r>
                      <a:r>
                        <a:rPr lang="en-US" sz="1200" dirty="0" err="1" smtClean="0">
                          <a:effectLst/>
                        </a:rPr>
                        <a:t>tái</a:t>
                      </a:r>
                      <a:r>
                        <a:rPr lang="en-US" sz="1200" dirty="0" smtClean="0">
                          <a:effectLst/>
                        </a:rPr>
                        <a:t> </a:t>
                      </a:r>
                      <a:r>
                        <a:rPr lang="en-US" sz="1200" dirty="0" err="1" smtClean="0">
                          <a:effectLst/>
                        </a:rPr>
                        <a:t>sinh</a:t>
                      </a:r>
                      <a:r>
                        <a:rPr lang="en-US" sz="1200" dirty="0" smtClean="0">
                          <a:effectLst/>
                        </a:rPr>
                        <a:t> </a:t>
                      </a:r>
                      <a:r>
                        <a:rPr lang="en-US" sz="1200" dirty="0" err="1" smtClean="0">
                          <a:effectLst/>
                        </a:rPr>
                        <a:t>làm</a:t>
                      </a:r>
                      <a:r>
                        <a:rPr lang="en-US" sz="1200" dirty="0" smtClean="0">
                          <a:effectLst/>
                        </a:rPr>
                        <a:t> </a:t>
                      </a:r>
                      <a:r>
                        <a:rPr lang="en-US" sz="1200" dirty="0" err="1" smtClean="0">
                          <a:effectLst/>
                        </a:rPr>
                        <a:t>nguyên</a:t>
                      </a:r>
                      <a:r>
                        <a:rPr lang="en-US" sz="1200" dirty="0" smtClean="0">
                          <a:effectLst/>
                        </a:rPr>
                        <a:t> </a:t>
                      </a:r>
                      <a:r>
                        <a:rPr lang="en-US" sz="1200" dirty="0" err="1" smtClean="0">
                          <a:effectLst/>
                        </a:rPr>
                        <a:t>liệu</a:t>
                      </a:r>
                      <a:r>
                        <a:rPr lang="en-US" sz="1200" dirty="0" smtClean="0">
                          <a:effectLst/>
                        </a:rPr>
                        <a:t> </a:t>
                      </a:r>
                      <a:r>
                        <a:rPr lang="en-US" sz="1200" dirty="0" err="1" smtClean="0">
                          <a:effectLst/>
                        </a:rPr>
                        <a:t>sản</a:t>
                      </a:r>
                      <a:r>
                        <a:rPr lang="en-US" sz="1200" dirty="0" smtClean="0">
                          <a:effectLst/>
                        </a:rPr>
                        <a:t> </a:t>
                      </a:r>
                      <a:r>
                        <a:rPr lang="en-US" sz="1200" dirty="0" err="1" smtClean="0">
                          <a:effectLst/>
                        </a:rPr>
                        <a:t>xuất</a:t>
                      </a:r>
                      <a:r>
                        <a:rPr lang="en-US" sz="1200" dirty="0" smtClean="0">
                          <a:effectLst/>
                        </a:rPr>
                        <a:t> </a:t>
                      </a:r>
                      <a:r>
                        <a:rPr lang="en-US" sz="1200" dirty="0" err="1" smtClean="0">
                          <a:effectLst/>
                        </a:rPr>
                        <a:t>cho</a:t>
                      </a:r>
                      <a:r>
                        <a:rPr lang="en-US" sz="1200" dirty="0" smtClean="0">
                          <a:effectLst/>
                        </a:rPr>
                        <a:t> </a:t>
                      </a:r>
                      <a:r>
                        <a:rPr lang="en-US" sz="1200" dirty="0" err="1" smtClean="0">
                          <a:effectLst/>
                        </a:rPr>
                        <a:t>các</a:t>
                      </a:r>
                      <a:r>
                        <a:rPr lang="en-US" sz="1200" dirty="0" smtClean="0">
                          <a:effectLst/>
                        </a:rPr>
                        <a:t> </a:t>
                      </a:r>
                      <a:r>
                        <a:rPr lang="en-US" sz="1200" dirty="0" err="1" smtClean="0">
                          <a:effectLst/>
                        </a:rPr>
                        <a:t>ngành</a:t>
                      </a:r>
                      <a:r>
                        <a:rPr lang="en-US" sz="1200" dirty="0" smtClean="0">
                          <a:effectLst/>
                        </a:rPr>
                        <a:t> CN.</a:t>
                      </a:r>
                    </a:p>
                    <a:p>
                      <a:pPr marL="342900" marR="18415" lvl="0" indent="-342900" fontAlgn="auto">
                        <a:lnSpc>
                          <a:spcPct val="100000"/>
                        </a:lnSpc>
                        <a:spcBef>
                          <a:spcPts val="400"/>
                        </a:spcBef>
                        <a:spcAft>
                          <a:spcPts val="400"/>
                        </a:spcAft>
                        <a:buSzPts val="1400"/>
                        <a:buFont typeface="Times New Roman" panose="02020603050405020304" pitchFamily="18" charset="0"/>
                        <a:buAutoNum type="arabicPeriod"/>
                      </a:pPr>
                      <a:r>
                        <a:rPr lang="en-US" sz="1200" spc="-40" dirty="0" smtClean="0">
                          <a:effectLst/>
                        </a:rPr>
                        <a:t> </a:t>
                      </a:r>
                      <a:r>
                        <a:rPr lang="en-US" sz="1200" spc="-40" dirty="0" err="1">
                          <a:effectLst/>
                        </a:rPr>
                        <a:t>Sản</a:t>
                      </a:r>
                      <a:r>
                        <a:rPr lang="en-US" sz="1200" spc="-40" dirty="0">
                          <a:effectLst/>
                        </a:rPr>
                        <a:t> </a:t>
                      </a:r>
                      <a:r>
                        <a:rPr lang="en-US" sz="1200" spc="-40" dirty="0" err="1">
                          <a:effectLst/>
                        </a:rPr>
                        <a:t>xuất</a:t>
                      </a:r>
                      <a:r>
                        <a:rPr lang="en-US" sz="1200" spc="-40" dirty="0">
                          <a:effectLst/>
                        </a:rPr>
                        <a:t> </a:t>
                      </a:r>
                      <a:r>
                        <a:rPr lang="en-US" sz="1200" spc="-40" dirty="0" err="1">
                          <a:effectLst/>
                        </a:rPr>
                        <a:t>sản</a:t>
                      </a:r>
                      <a:r>
                        <a:rPr lang="en-US" sz="1200" spc="-40" dirty="0">
                          <a:effectLst/>
                        </a:rPr>
                        <a:t> </a:t>
                      </a:r>
                      <a:r>
                        <a:rPr lang="en-US" sz="1200" spc="-40" dirty="0" err="1">
                          <a:effectLst/>
                        </a:rPr>
                        <a:t>phẩm</a:t>
                      </a:r>
                      <a:r>
                        <a:rPr lang="en-US" sz="1200" spc="-40" dirty="0">
                          <a:effectLst/>
                        </a:rPr>
                        <a:t> </a:t>
                      </a:r>
                      <a:r>
                        <a:rPr lang="en-US" sz="1200" spc="-40" dirty="0" err="1">
                          <a:effectLst/>
                        </a:rPr>
                        <a:t>khác</a:t>
                      </a:r>
                      <a:r>
                        <a:rPr lang="en-US" sz="1200" spc="-40" dirty="0">
                          <a:effectLst/>
                        </a:rPr>
                        <a:t> (</a:t>
                      </a:r>
                      <a:r>
                        <a:rPr lang="en-US" sz="1200" spc="-40" dirty="0" err="1">
                          <a:effectLst/>
                        </a:rPr>
                        <a:t>bao</a:t>
                      </a:r>
                      <a:r>
                        <a:rPr lang="en-US" sz="1200" spc="-40" dirty="0">
                          <a:effectLst/>
                        </a:rPr>
                        <a:t> </a:t>
                      </a:r>
                      <a:r>
                        <a:rPr lang="en-US" sz="1200" spc="-40" dirty="0" err="1">
                          <a:effectLst/>
                        </a:rPr>
                        <a:t>gồm</a:t>
                      </a:r>
                      <a:r>
                        <a:rPr lang="en-US" sz="1200" spc="-40" dirty="0">
                          <a:effectLst/>
                        </a:rPr>
                        <a:t> </a:t>
                      </a:r>
                      <a:r>
                        <a:rPr lang="en-US" sz="1200" spc="-40" dirty="0" err="1">
                          <a:effectLst/>
                        </a:rPr>
                        <a:t>cả</a:t>
                      </a:r>
                      <a:r>
                        <a:rPr lang="en-US" sz="1200" spc="-40" dirty="0">
                          <a:effectLst/>
                        </a:rPr>
                        <a:t> </a:t>
                      </a:r>
                      <a:r>
                        <a:rPr lang="en-US" sz="1200" spc="-40" dirty="0" err="1">
                          <a:effectLst/>
                        </a:rPr>
                        <a:t>xơ</a:t>
                      </a:r>
                      <a:r>
                        <a:rPr lang="en-US" sz="1200" spc="-40" dirty="0">
                          <a:effectLst/>
                        </a:rPr>
                        <a:t> </a:t>
                      </a:r>
                      <a:r>
                        <a:rPr lang="en-US" sz="1200" spc="-40" dirty="0" err="1">
                          <a:effectLst/>
                        </a:rPr>
                        <a:t>sợi</a:t>
                      </a:r>
                      <a:r>
                        <a:rPr lang="en-US" sz="1200" spc="-40" dirty="0">
                          <a:effectLst/>
                        </a:rPr>
                        <a:t> PE, PP</a:t>
                      </a:r>
                      <a:r>
                        <a:rPr lang="en-US" sz="1200" spc="-40" dirty="0" smtClean="0">
                          <a:effectLst/>
                        </a:rPr>
                        <a:t>).</a:t>
                      </a:r>
                    </a:p>
                    <a:p>
                      <a:pPr marL="342900" marR="18415" lvl="0" indent="-342900" fontAlgn="auto">
                        <a:lnSpc>
                          <a:spcPct val="100000"/>
                        </a:lnSpc>
                        <a:spcBef>
                          <a:spcPts val="400"/>
                        </a:spcBef>
                        <a:spcAft>
                          <a:spcPts val="400"/>
                        </a:spcAft>
                        <a:buSzPts val="1400"/>
                        <a:buFont typeface="Times New Roman" panose="02020603050405020304" pitchFamily="18" charset="0"/>
                        <a:buAutoNum type="arabicPeriod"/>
                      </a:pPr>
                      <a:r>
                        <a:rPr lang="en-US" sz="1200" dirty="0" err="1" smtClean="0">
                          <a:effectLst/>
                        </a:rPr>
                        <a:t>Sản</a:t>
                      </a:r>
                      <a:r>
                        <a:rPr lang="en-US" sz="1200" dirty="0" smtClean="0">
                          <a:effectLst/>
                        </a:rPr>
                        <a:t> </a:t>
                      </a:r>
                      <a:r>
                        <a:rPr lang="en-US" sz="1200" dirty="0" err="1">
                          <a:effectLst/>
                        </a:rPr>
                        <a:t>xuất</a:t>
                      </a:r>
                      <a:r>
                        <a:rPr lang="en-US" sz="1200" dirty="0">
                          <a:effectLst/>
                        </a:rPr>
                        <a:t> </a:t>
                      </a:r>
                      <a:r>
                        <a:rPr lang="en-US" sz="1200" dirty="0" err="1">
                          <a:effectLst/>
                        </a:rPr>
                        <a:t>hóa</a:t>
                      </a:r>
                      <a:r>
                        <a:rPr lang="en-US" sz="1200" dirty="0">
                          <a:effectLst/>
                        </a:rPr>
                        <a:t> </a:t>
                      </a:r>
                      <a:r>
                        <a:rPr lang="en-US" sz="1200" dirty="0" err="1">
                          <a:effectLst/>
                        </a:rPr>
                        <a:t>chất</a:t>
                      </a:r>
                      <a:r>
                        <a:rPr lang="en-US" sz="1200" dirty="0">
                          <a:effectLst/>
                        </a:rPr>
                        <a:t> (</a:t>
                      </a:r>
                      <a:r>
                        <a:rPr lang="en-US" sz="1200" dirty="0" err="1">
                          <a:effectLst/>
                        </a:rPr>
                        <a:t>trong</a:t>
                      </a:r>
                      <a:r>
                        <a:rPr lang="en-US" sz="1200" dirty="0">
                          <a:effectLst/>
                        </a:rPr>
                        <a:t> </a:t>
                      </a:r>
                      <a:r>
                        <a:rPr lang="en-US" sz="1200" dirty="0" err="1">
                          <a:effectLst/>
                        </a:rPr>
                        <a:t>đó</a:t>
                      </a:r>
                      <a:r>
                        <a:rPr lang="en-US" sz="1200" dirty="0">
                          <a:effectLst/>
                        </a:rPr>
                        <a:t> </a:t>
                      </a:r>
                      <a:r>
                        <a:rPr lang="en-US" sz="1200" dirty="0" err="1">
                          <a:effectLst/>
                        </a:rPr>
                        <a:t>có</a:t>
                      </a:r>
                      <a:r>
                        <a:rPr lang="en-US" sz="1200" dirty="0">
                          <a:effectLst/>
                        </a:rPr>
                        <a:t> </a:t>
                      </a:r>
                      <a:r>
                        <a:rPr lang="en-US" sz="1200" dirty="0" err="1">
                          <a:effectLst/>
                        </a:rPr>
                        <a:t>dầu</a:t>
                      </a:r>
                      <a:r>
                        <a:rPr lang="en-US" sz="1200" dirty="0">
                          <a:effectLst/>
                        </a:rPr>
                        <a:t>).</a:t>
                      </a:r>
                      <a:endParaRPr lang="en-US" sz="1200" dirty="0">
                        <a:effectLst/>
                        <a:latin typeface="Times New Roman" panose="02020603050405020304" pitchFamily="18" charset="0"/>
                        <a:ea typeface="Courier"/>
                        <a:cs typeface="Courier"/>
                      </a:endParaRPr>
                    </a:p>
                  </a:txBody>
                  <a:tcPr marL="17780" marR="17780" marT="0" marB="0"/>
                </a:tc>
                <a:extLst>
                  <a:ext uri="{0D108BD9-81ED-4DB2-BD59-A6C34878D82A}">
                    <a16:rowId xmlns:a16="http://schemas.microsoft.com/office/drawing/2014/main" val="2073019506"/>
                  </a:ext>
                </a:extLst>
              </a:tr>
              <a:tr h="0">
                <a:tc>
                  <a:txBody>
                    <a:bodyPr/>
                    <a:lstStyle/>
                    <a:p>
                      <a:pPr marL="0" marR="18415" indent="-1270" algn="ctr" defTabSz="914400" rtl="0" eaLnBrk="1" latinLnBrk="0" hangingPunct="1">
                        <a:lnSpc>
                          <a:spcPct val="100000"/>
                        </a:lnSpc>
                        <a:spcBef>
                          <a:spcPts val="400"/>
                        </a:spcBef>
                        <a:spcAft>
                          <a:spcPts val="400"/>
                        </a:spcAft>
                      </a:pPr>
                      <a:r>
                        <a:rPr lang="en-US" sz="1200" b="1" kern="1200" dirty="0">
                          <a:solidFill>
                            <a:schemeClr val="lt1"/>
                          </a:solidFill>
                          <a:effectLst/>
                          <a:latin typeface="Times New Roman" panose="02020603050405020304" pitchFamily="18" charset="0"/>
                          <a:ea typeface="+mn-ea"/>
                          <a:cs typeface="Times New Roman" panose="02020603050405020304" pitchFamily="18" charset="0"/>
                        </a:rPr>
                        <a:t>3</a:t>
                      </a:r>
                    </a:p>
                  </a:txBody>
                  <a:tcPr marL="17780" marR="17780" marT="0" marB="0">
                    <a:solidFill>
                      <a:srgbClr val="0070C0"/>
                    </a:solidFill>
                  </a:tcPr>
                </a:tc>
                <a:tc>
                  <a:txBody>
                    <a:bodyPr/>
                    <a:lstStyle/>
                    <a:p>
                      <a:pPr marR="18415" indent="-1270" algn="just">
                        <a:lnSpc>
                          <a:spcPct val="100000"/>
                        </a:lnSpc>
                        <a:spcBef>
                          <a:spcPts val="400"/>
                        </a:spcBef>
                        <a:spcAft>
                          <a:spcPts val="400"/>
                        </a:spcAft>
                      </a:pPr>
                      <a:r>
                        <a:rPr lang="en-US" sz="1200">
                          <a:effectLst/>
                        </a:rPr>
                        <a:t>A.3.3. Bao bì EPS cứng</a:t>
                      </a:r>
                      <a:endParaRPr lang="en-US" sz="1200">
                        <a:effectLst/>
                        <a:latin typeface="Times New Roman" panose="02020603050405020304" pitchFamily="18" charset="0"/>
                        <a:ea typeface="Courier"/>
                        <a:cs typeface="Courier"/>
                      </a:endParaRPr>
                    </a:p>
                  </a:txBody>
                  <a:tcPr marL="17780" marR="17780" marT="0" marB="0"/>
                </a:tc>
                <a:tc>
                  <a:txBody>
                    <a:bodyPr/>
                    <a:lstStyle/>
                    <a:p>
                      <a:pPr marR="18415" indent="-1270" algn="ctr">
                        <a:lnSpc>
                          <a:spcPct val="100000"/>
                        </a:lnSpc>
                        <a:spcBef>
                          <a:spcPts val="400"/>
                        </a:spcBef>
                        <a:spcAft>
                          <a:spcPts val="400"/>
                        </a:spcAft>
                      </a:pPr>
                      <a:r>
                        <a:rPr lang="en-US" sz="1200">
                          <a:effectLst/>
                        </a:rPr>
                        <a:t>10%</a:t>
                      </a:r>
                      <a:endParaRPr lang="en-US" sz="1200">
                        <a:effectLst/>
                        <a:latin typeface="Times New Roman" panose="02020603050405020304" pitchFamily="18" charset="0"/>
                        <a:ea typeface="Courier"/>
                        <a:cs typeface="Courier"/>
                      </a:endParaRPr>
                    </a:p>
                  </a:txBody>
                  <a:tcPr marL="17780" marR="17780" marT="0" marB="0"/>
                </a:tc>
                <a:tc>
                  <a:txBody>
                    <a:bodyPr/>
                    <a:lstStyle/>
                    <a:p>
                      <a:pPr marL="342900" marR="18415" lvl="0" indent="-342900" algn="just" fontAlgn="auto">
                        <a:lnSpc>
                          <a:spcPct val="100000"/>
                        </a:lnSpc>
                        <a:spcBef>
                          <a:spcPts val="400"/>
                        </a:spcBef>
                        <a:spcAft>
                          <a:spcPts val="400"/>
                        </a:spcAft>
                        <a:buSzPts val="1400"/>
                        <a:buFont typeface="Times New Roman" panose="02020603050405020304" pitchFamily="18" charset="0"/>
                        <a:buAutoNum type="arabicPeriod"/>
                      </a:pPr>
                      <a:r>
                        <a:rPr lang="en-US" sz="1200" dirty="0" smtClean="0">
                          <a:effectLst/>
                        </a:rPr>
                        <a:t> </a:t>
                      </a:r>
                      <a:r>
                        <a:rPr lang="en-US" sz="1200" dirty="0" err="1">
                          <a:effectLst/>
                        </a:rPr>
                        <a:t>Sản</a:t>
                      </a:r>
                      <a:r>
                        <a:rPr lang="en-US" sz="1200" dirty="0">
                          <a:effectLst/>
                        </a:rPr>
                        <a:t> </a:t>
                      </a:r>
                      <a:r>
                        <a:rPr lang="en-US" sz="1200" dirty="0" err="1">
                          <a:effectLst/>
                        </a:rPr>
                        <a:t>xuất</a:t>
                      </a:r>
                      <a:r>
                        <a:rPr lang="en-US" sz="1200" dirty="0">
                          <a:effectLst/>
                        </a:rPr>
                        <a:t> </a:t>
                      </a:r>
                      <a:r>
                        <a:rPr lang="en-US" sz="1200" dirty="0" err="1">
                          <a:effectLst/>
                        </a:rPr>
                        <a:t>hạt</a:t>
                      </a:r>
                      <a:r>
                        <a:rPr lang="en-US" sz="1200" dirty="0">
                          <a:effectLst/>
                        </a:rPr>
                        <a:t> </a:t>
                      </a:r>
                      <a:r>
                        <a:rPr lang="en-US" sz="1200" dirty="0" err="1">
                          <a:effectLst/>
                        </a:rPr>
                        <a:t>nhựa</a:t>
                      </a:r>
                      <a:r>
                        <a:rPr lang="en-US" sz="1200" dirty="0">
                          <a:effectLst/>
                        </a:rPr>
                        <a:t> </a:t>
                      </a:r>
                      <a:r>
                        <a:rPr lang="en-US" sz="1200" dirty="0" err="1">
                          <a:effectLst/>
                        </a:rPr>
                        <a:t>tái</a:t>
                      </a:r>
                      <a:r>
                        <a:rPr lang="en-US" sz="1200" dirty="0">
                          <a:effectLst/>
                        </a:rPr>
                        <a:t> </a:t>
                      </a:r>
                      <a:r>
                        <a:rPr lang="en-US" sz="1200" dirty="0" err="1">
                          <a:effectLst/>
                        </a:rPr>
                        <a:t>sinh</a:t>
                      </a:r>
                      <a:r>
                        <a:rPr lang="en-US" sz="1200" dirty="0">
                          <a:effectLst/>
                        </a:rPr>
                        <a:t> </a:t>
                      </a:r>
                      <a:r>
                        <a:rPr lang="en-US" sz="1200" dirty="0" err="1">
                          <a:effectLst/>
                        </a:rPr>
                        <a:t>làm</a:t>
                      </a:r>
                      <a:r>
                        <a:rPr lang="en-US" sz="1200" dirty="0">
                          <a:effectLst/>
                        </a:rPr>
                        <a:t> </a:t>
                      </a:r>
                      <a:r>
                        <a:rPr lang="en-US" sz="1200" dirty="0" err="1">
                          <a:effectLst/>
                        </a:rPr>
                        <a:t>nguyên</a:t>
                      </a:r>
                      <a:r>
                        <a:rPr lang="en-US" sz="1200" dirty="0">
                          <a:effectLst/>
                        </a:rPr>
                        <a:t> </a:t>
                      </a:r>
                      <a:r>
                        <a:rPr lang="en-US" sz="1200" dirty="0" err="1">
                          <a:effectLst/>
                        </a:rPr>
                        <a:t>liệu</a:t>
                      </a:r>
                      <a:r>
                        <a:rPr lang="en-US" sz="1200" dirty="0">
                          <a:effectLst/>
                        </a:rPr>
                        <a:t> </a:t>
                      </a:r>
                      <a:r>
                        <a:rPr lang="en-US" sz="1200" dirty="0" err="1">
                          <a:effectLst/>
                        </a:rPr>
                        <a:t>sản</a:t>
                      </a:r>
                      <a:r>
                        <a:rPr lang="en-US" sz="1200" dirty="0">
                          <a:effectLst/>
                        </a:rPr>
                        <a:t> </a:t>
                      </a:r>
                      <a:r>
                        <a:rPr lang="en-US" sz="1200" dirty="0" err="1">
                          <a:effectLst/>
                        </a:rPr>
                        <a:t>xuất</a:t>
                      </a:r>
                      <a:r>
                        <a:rPr lang="en-US" sz="1200" dirty="0">
                          <a:effectLst/>
                        </a:rPr>
                        <a:t> </a:t>
                      </a:r>
                      <a:r>
                        <a:rPr lang="en-US" sz="1200" dirty="0" err="1">
                          <a:effectLst/>
                        </a:rPr>
                        <a:t>cho</a:t>
                      </a:r>
                      <a:r>
                        <a:rPr lang="en-US" sz="1200" dirty="0">
                          <a:effectLst/>
                        </a:rPr>
                        <a:t> </a:t>
                      </a:r>
                      <a:r>
                        <a:rPr lang="en-US" sz="1200" dirty="0" err="1">
                          <a:effectLst/>
                        </a:rPr>
                        <a:t>các</a:t>
                      </a:r>
                      <a:r>
                        <a:rPr lang="en-US" sz="1200" dirty="0">
                          <a:effectLst/>
                        </a:rPr>
                        <a:t> </a:t>
                      </a:r>
                      <a:r>
                        <a:rPr lang="en-US" sz="1200" dirty="0" err="1">
                          <a:effectLst/>
                        </a:rPr>
                        <a:t>ngành</a:t>
                      </a:r>
                      <a:r>
                        <a:rPr lang="en-US" sz="1200" dirty="0">
                          <a:effectLst/>
                        </a:rPr>
                        <a:t> </a:t>
                      </a:r>
                      <a:r>
                        <a:rPr lang="en-US" sz="1200" dirty="0" smtClean="0">
                          <a:effectLst/>
                        </a:rPr>
                        <a:t>CN.</a:t>
                      </a:r>
                      <a:endParaRPr lang="en-US" sz="1200" dirty="0">
                        <a:effectLst/>
                      </a:endParaRPr>
                    </a:p>
                    <a:p>
                      <a:pPr marL="342900" marR="18415" lvl="0" indent="-342900" algn="just" fontAlgn="auto">
                        <a:lnSpc>
                          <a:spcPct val="100000"/>
                        </a:lnSpc>
                        <a:spcBef>
                          <a:spcPts val="400"/>
                        </a:spcBef>
                        <a:spcAft>
                          <a:spcPts val="400"/>
                        </a:spcAft>
                        <a:buSzPts val="1400"/>
                        <a:buFont typeface="Times New Roman" panose="02020603050405020304" pitchFamily="18" charset="0"/>
                        <a:buAutoNum type="arabicPeriod"/>
                      </a:pPr>
                      <a:r>
                        <a:rPr lang="en-US" sz="1200" dirty="0">
                          <a:effectLst/>
                        </a:rPr>
                        <a:t> </a:t>
                      </a:r>
                      <a:r>
                        <a:rPr lang="en-US" sz="1200" dirty="0" err="1">
                          <a:effectLst/>
                        </a:rPr>
                        <a:t>Sản</a:t>
                      </a:r>
                      <a:r>
                        <a:rPr lang="en-US" sz="1200" dirty="0">
                          <a:effectLst/>
                        </a:rPr>
                        <a:t> </a:t>
                      </a:r>
                      <a:r>
                        <a:rPr lang="en-US" sz="1200" dirty="0" err="1">
                          <a:effectLst/>
                        </a:rPr>
                        <a:t>xuất</a:t>
                      </a:r>
                      <a:r>
                        <a:rPr lang="en-US" sz="1200" dirty="0">
                          <a:effectLst/>
                        </a:rPr>
                        <a:t> </a:t>
                      </a:r>
                      <a:r>
                        <a:rPr lang="en-US" sz="1200" dirty="0" err="1">
                          <a:effectLst/>
                        </a:rPr>
                        <a:t>sản</a:t>
                      </a:r>
                      <a:r>
                        <a:rPr lang="en-US" sz="1200" dirty="0">
                          <a:effectLst/>
                        </a:rPr>
                        <a:t> </a:t>
                      </a:r>
                      <a:r>
                        <a:rPr lang="en-US" sz="1200" dirty="0" err="1">
                          <a:effectLst/>
                        </a:rPr>
                        <a:t>phẩm</a:t>
                      </a:r>
                      <a:r>
                        <a:rPr lang="en-US" sz="1200" dirty="0">
                          <a:effectLst/>
                        </a:rPr>
                        <a:t> </a:t>
                      </a:r>
                      <a:r>
                        <a:rPr lang="en-US" sz="1200" dirty="0" err="1">
                          <a:effectLst/>
                        </a:rPr>
                        <a:t>khác</a:t>
                      </a:r>
                      <a:r>
                        <a:rPr lang="en-US" sz="1200" dirty="0">
                          <a:effectLst/>
                        </a:rPr>
                        <a:t>.</a:t>
                      </a:r>
                    </a:p>
                    <a:p>
                      <a:pPr marL="342900" marR="18415" lvl="0" indent="-342900" algn="just" fontAlgn="auto">
                        <a:lnSpc>
                          <a:spcPct val="100000"/>
                        </a:lnSpc>
                        <a:spcBef>
                          <a:spcPts val="400"/>
                        </a:spcBef>
                        <a:spcAft>
                          <a:spcPts val="400"/>
                        </a:spcAft>
                        <a:buSzPts val="1400"/>
                        <a:buFont typeface="Times New Roman" panose="02020603050405020304" pitchFamily="18" charset="0"/>
                        <a:buAutoNum type="arabicPeriod"/>
                      </a:pPr>
                      <a:r>
                        <a:rPr lang="en-US" sz="1200" dirty="0">
                          <a:effectLst/>
                        </a:rPr>
                        <a:t> </a:t>
                      </a:r>
                      <a:r>
                        <a:rPr lang="en-US" sz="1200" dirty="0" err="1">
                          <a:effectLst/>
                        </a:rPr>
                        <a:t>Sản</a:t>
                      </a:r>
                      <a:r>
                        <a:rPr lang="en-US" sz="1200" dirty="0">
                          <a:effectLst/>
                        </a:rPr>
                        <a:t> </a:t>
                      </a:r>
                      <a:r>
                        <a:rPr lang="en-US" sz="1200" dirty="0" err="1">
                          <a:effectLst/>
                        </a:rPr>
                        <a:t>xuất</a:t>
                      </a:r>
                      <a:r>
                        <a:rPr lang="en-US" sz="1200" dirty="0">
                          <a:effectLst/>
                        </a:rPr>
                        <a:t> </a:t>
                      </a:r>
                      <a:r>
                        <a:rPr lang="en-US" sz="1200" dirty="0" err="1">
                          <a:effectLst/>
                        </a:rPr>
                        <a:t>hóa</a:t>
                      </a:r>
                      <a:r>
                        <a:rPr lang="en-US" sz="1200" dirty="0">
                          <a:effectLst/>
                        </a:rPr>
                        <a:t> </a:t>
                      </a:r>
                      <a:r>
                        <a:rPr lang="en-US" sz="1200" dirty="0" err="1">
                          <a:effectLst/>
                        </a:rPr>
                        <a:t>chất</a:t>
                      </a:r>
                      <a:r>
                        <a:rPr lang="en-US" sz="1200" dirty="0">
                          <a:effectLst/>
                        </a:rPr>
                        <a:t> (</a:t>
                      </a:r>
                      <a:r>
                        <a:rPr lang="en-US" sz="1200" dirty="0" err="1">
                          <a:effectLst/>
                        </a:rPr>
                        <a:t>trong</a:t>
                      </a:r>
                      <a:r>
                        <a:rPr lang="en-US" sz="1200" dirty="0">
                          <a:effectLst/>
                        </a:rPr>
                        <a:t> </a:t>
                      </a:r>
                      <a:r>
                        <a:rPr lang="en-US" sz="1200" dirty="0" err="1">
                          <a:effectLst/>
                        </a:rPr>
                        <a:t>đó</a:t>
                      </a:r>
                      <a:r>
                        <a:rPr lang="en-US" sz="1200" dirty="0">
                          <a:effectLst/>
                        </a:rPr>
                        <a:t> </a:t>
                      </a:r>
                      <a:r>
                        <a:rPr lang="en-US" sz="1200" dirty="0" err="1">
                          <a:effectLst/>
                        </a:rPr>
                        <a:t>có</a:t>
                      </a:r>
                      <a:r>
                        <a:rPr lang="en-US" sz="1200" dirty="0">
                          <a:effectLst/>
                        </a:rPr>
                        <a:t> </a:t>
                      </a:r>
                      <a:r>
                        <a:rPr lang="en-US" sz="1200" dirty="0" err="1">
                          <a:effectLst/>
                        </a:rPr>
                        <a:t>dầu</a:t>
                      </a:r>
                      <a:r>
                        <a:rPr lang="en-US" sz="1200" dirty="0">
                          <a:effectLst/>
                        </a:rPr>
                        <a:t>).</a:t>
                      </a:r>
                      <a:endParaRPr lang="en-US" sz="1200" dirty="0">
                        <a:effectLst/>
                        <a:latin typeface="Calibri" panose="020F0502020204030204" pitchFamily="34" charset="0"/>
                        <a:cs typeface="Times New Roman" panose="02020603050405020304" pitchFamily="18" charset="0"/>
                      </a:endParaRPr>
                    </a:p>
                  </a:txBody>
                  <a:tcPr marL="17780" marR="17780" marT="0" marB="0"/>
                </a:tc>
                <a:extLst>
                  <a:ext uri="{0D108BD9-81ED-4DB2-BD59-A6C34878D82A}">
                    <a16:rowId xmlns:a16="http://schemas.microsoft.com/office/drawing/2014/main" val="3976598637"/>
                  </a:ext>
                </a:extLst>
              </a:tr>
              <a:tr h="863791">
                <a:tc>
                  <a:txBody>
                    <a:bodyPr/>
                    <a:lstStyle/>
                    <a:p>
                      <a:pPr marL="0" marR="18415" indent="-1270" algn="ctr" defTabSz="914400" rtl="0" eaLnBrk="1" latinLnBrk="0" hangingPunct="1">
                        <a:lnSpc>
                          <a:spcPct val="100000"/>
                        </a:lnSpc>
                        <a:spcBef>
                          <a:spcPts val="400"/>
                        </a:spcBef>
                        <a:spcAft>
                          <a:spcPts val="400"/>
                        </a:spcAft>
                      </a:pPr>
                      <a:r>
                        <a:rPr lang="en-US" sz="1200" b="1" kern="1200" dirty="0">
                          <a:solidFill>
                            <a:schemeClr val="lt1"/>
                          </a:solidFill>
                          <a:effectLst/>
                          <a:latin typeface="Times New Roman" panose="02020603050405020304" pitchFamily="18" charset="0"/>
                          <a:ea typeface="+mn-ea"/>
                          <a:cs typeface="Times New Roman" panose="02020603050405020304" pitchFamily="18" charset="0"/>
                        </a:rPr>
                        <a:t>4</a:t>
                      </a:r>
                    </a:p>
                  </a:txBody>
                  <a:tcPr marL="17780" marR="17780" marT="0" marB="0">
                    <a:solidFill>
                      <a:srgbClr val="0070C0"/>
                    </a:solidFill>
                  </a:tcPr>
                </a:tc>
                <a:tc>
                  <a:txBody>
                    <a:bodyPr/>
                    <a:lstStyle/>
                    <a:p>
                      <a:pPr marR="18415" indent="-1270" algn="just">
                        <a:lnSpc>
                          <a:spcPct val="100000"/>
                        </a:lnSpc>
                        <a:spcBef>
                          <a:spcPts val="400"/>
                        </a:spcBef>
                        <a:spcAft>
                          <a:spcPts val="400"/>
                        </a:spcAft>
                      </a:pPr>
                      <a:r>
                        <a:rPr lang="en-US" sz="1200">
                          <a:effectLst/>
                        </a:rPr>
                        <a:t>A.3.4. Bao bì PVC cứng</a:t>
                      </a:r>
                      <a:endParaRPr lang="en-US" sz="1200">
                        <a:effectLst/>
                        <a:latin typeface="Times New Roman" panose="02020603050405020304" pitchFamily="18" charset="0"/>
                        <a:ea typeface="Courier"/>
                        <a:cs typeface="Courier"/>
                      </a:endParaRPr>
                    </a:p>
                  </a:txBody>
                  <a:tcPr marL="17780" marR="17780" marT="0" marB="0"/>
                </a:tc>
                <a:tc>
                  <a:txBody>
                    <a:bodyPr/>
                    <a:lstStyle/>
                    <a:p>
                      <a:pPr marR="18415" indent="-1270" algn="ctr">
                        <a:lnSpc>
                          <a:spcPct val="100000"/>
                        </a:lnSpc>
                        <a:spcBef>
                          <a:spcPts val="400"/>
                        </a:spcBef>
                        <a:spcAft>
                          <a:spcPts val="400"/>
                        </a:spcAft>
                      </a:pPr>
                      <a:r>
                        <a:rPr lang="en-US" sz="1200">
                          <a:effectLst/>
                        </a:rPr>
                        <a:t>10%</a:t>
                      </a:r>
                      <a:endParaRPr lang="en-US" sz="1200">
                        <a:effectLst/>
                        <a:latin typeface="Times New Roman" panose="02020603050405020304" pitchFamily="18" charset="0"/>
                        <a:ea typeface="Courier"/>
                        <a:cs typeface="Courier"/>
                      </a:endParaRPr>
                    </a:p>
                  </a:txBody>
                  <a:tcPr marL="17780" marR="17780" marT="0" marB="0"/>
                </a:tc>
                <a:tc>
                  <a:txBody>
                    <a:bodyPr/>
                    <a:lstStyle/>
                    <a:p>
                      <a:pPr marL="342900" marR="18415" lvl="0" indent="-342900" algn="just" fontAlgn="auto">
                        <a:lnSpc>
                          <a:spcPct val="100000"/>
                        </a:lnSpc>
                        <a:spcBef>
                          <a:spcPts val="400"/>
                        </a:spcBef>
                        <a:spcAft>
                          <a:spcPts val="400"/>
                        </a:spcAft>
                        <a:buSzPts val="1400"/>
                        <a:buFont typeface="Times New Roman" panose="02020603050405020304" pitchFamily="18" charset="0"/>
                        <a:buAutoNum type="arabicPeriod"/>
                      </a:pPr>
                      <a:r>
                        <a:rPr lang="en-US" sz="1200" dirty="0" smtClean="0">
                          <a:effectLst/>
                        </a:rPr>
                        <a:t> </a:t>
                      </a:r>
                      <a:r>
                        <a:rPr lang="en-US" sz="1200" dirty="0" err="1">
                          <a:effectLst/>
                        </a:rPr>
                        <a:t>Sản</a:t>
                      </a:r>
                      <a:r>
                        <a:rPr lang="en-US" sz="1200" dirty="0">
                          <a:effectLst/>
                        </a:rPr>
                        <a:t> </a:t>
                      </a:r>
                      <a:r>
                        <a:rPr lang="en-US" sz="1200" dirty="0" err="1">
                          <a:effectLst/>
                        </a:rPr>
                        <a:t>xuất</a:t>
                      </a:r>
                      <a:r>
                        <a:rPr lang="en-US" sz="1200" dirty="0">
                          <a:effectLst/>
                        </a:rPr>
                        <a:t> </a:t>
                      </a:r>
                      <a:r>
                        <a:rPr lang="en-US" sz="1200" dirty="0" err="1">
                          <a:effectLst/>
                        </a:rPr>
                        <a:t>hạt</a:t>
                      </a:r>
                      <a:r>
                        <a:rPr lang="en-US" sz="1200" dirty="0">
                          <a:effectLst/>
                        </a:rPr>
                        <a:t> </a:t>
                      </a:r>
                      <a:r>
                        <a:rPr lang="en-US" sz="1200" dirty="0" err="1">
                          <a:effectLst/>
                        </a:rPr>
                        <a:t>nhựa</a:t>
                      </a:r>
                      <a:r>
                        <a:rPr lang="en-US" sz="1200" dirty="0">
                          <a:effectLst/>
                        </a:rPr>
                        <a:t> </a:t>
                      </a:r>
                      <a:r>
                        <a:rPr lang="en-US" sz="1200" dirty="0" err="1">
                          <a:effectLst/>
                        </a:rPr>
                        <a:t>tái</a:t>
                      </a:r>
                      <a:r>
                        <a:rPr lang="en-US" sz="1200" dirty="0">
                          <a:effectLst/>
                        </a:rPr>
                        <a:t> </a:t>
                      </a:r>
                      <a:r>
                        <a:rPr lang="en-US" sz="1200" dirty="0" err="1">
                          <a:effectLst/>
                        </a:rPr>
                        <a:t>sinh</a:t>
                      </a:r>
                      <a:r>
                        <a:rPr lang="en-US" sz="1200" dirty="0">
                          <a:effectLst/>
                        </a:rPr>
                        <a:t> </a:t>
                      </a:r>
                      <a:r>
                        <a:rPr lang="en-US" sz="1200" dirty="0" err="1">
                          <a:effectLst/>
                        </a:rPr>
                        <a:t>làm</a:t>
                      </a:r>
                      <a:r>
                        <a:rPr lang="en-US" sz="1200" dirty="0">
                          <a:effectLst/>
                        </a:rPr>
                        <a:t> </a:t>
                      </a:r>
                      <a:r>
                        <a:rPr lang="en-US" sz="1200" dirty="0" err="1">
                          <a:effectLst/>
                        </a:rPr>
                        <a:t>nguyên</a:t>
                      </a:r>
                      <a:r>
                        <a:rPr lang="en-US" sz="1200" dirty="0">
                          <a:effectLst/>
                        </a:rPr>
                        <a:t> </a:t>
                      </a:r>
                      <a:r>
                        <a:rPr lang="en-US" sz="1200" dirty="0" err="1">
                          <a:effectLst/>
                        </a:rPr>
                        <a:t>liệu</a:t>
                      </a:r>
                      <a:r>
                        <a:rPr lang="en-US" sz="1200" dirty="0">
                          <a:effectLst/>
                        </a:rPr>
                        <a:t> </a:t>
                      </a:r>
                      <a:r>
                        <a:rPr lang="en-US" sz="1200" dirty="0" err="1">
                          <a:effectLst/>
                        </a:rPr>
                        <a:t>sản</a:t>
                      </a:r>
                      <a:r>
                        <a:rPr lang="en-US" sz="1200" dirty="0">
                          <a:effectLst/>
                        </a:rPr>
                        <a:t> </a:t>
                      </a:r>
                      <a:r>
                        <a:rPr lang="en-US" sz="1200" dirty="0" err="1">
                          <a:effectLst/>
                        </a:rPr>
                        <a:t>xuất</a:t>
                      </a:r>
                      <a:r>
                        <a:rPr lang="en-US" sz="1200" dirty="0">
                          <a:effectLst/>
                        </a:rPr>
                        <a:t> </a:t>
                      </a:r>
                      <a:r>
                        <a:rPr lang="en-US" sz="1200" dirty="0" err="1">
                          <a:effectLst/>
                        </a:rPr>
                        <a:t>cho</a:t>
                      </a:r>
                      <a:r>
                        <a:rPr lang="en-US" sz="1200" dirty="0">
                          <a:effectLst/>
                        </a:rPr>
                        <a:t> </a:t>
                      </a:r>
                      <a:r>
                        <a:rPr lang="en-US" sz="1200" dirty="0" err="1">
                          <a:effectLst/>
                        </a:rPr>
                        <a:t>các</a:t>
                      </a:r>
                      <a:r>
                        <a:rPr lang="en-US" sz="1200" dirty="0">
                          <a:effectLst/>
                        </a:rPr>
                        <a:t> </a:t>
                      </a:r>
                      <a:r>
                        <a:rPr lang="en-US" sz="1200" dirty="0" err="1">
                          <a:effectLst/>
                        </a:rPr>
                        <a:t>ngành</a:t>
                      </a:r>
                      <a:r>
                        <a:rPr lang="en-US" sz="1200" dirty="0">
                          <a:effectLst/>
                        </a:rPr>
                        <a:t> </a:t>
                      </a:r>
                      <a:r>
                        <a:rPr lang="en-US" sz="1200" dirty="0" smtClean="0">
                          <a:effectLst/>
                        </a:rPr>
                        <a:t>CN.</a:t>
                      </a:r>
                      <a:endParaRPr lang="en-US" sz="1200" dirty="0">
                        <a:effectLst/>
                      </a:endParaRPr>
                    </a:p>
                    <a:p>
                      <a:pPr marL="342900" marR="18415" lvl="0" indent="-342900" algn="just" fontAlgn="auto">
                        <a:lnSpc>
                          <a:spcPct val="100000"/>
                        </a:lnSpc>
                        <a:spcBef>
                          <a:spcPts val="400"/>
                        </a:spcBef>
                        <a:spcAft>
                          <a:spcPts val="400"/>
                        </a:spcAft>
                        <a:buSzPts val="1400"/>
                        <a:buFont typeface="Times New Roman" panose="02020603050405020304" pitchFamily="18" charset="0"/>
                        <a:buAutoNum type="arabicPeriod"/>
                      </a:pPr>
                      <a:r>
                        <a:rPr lang="en-US" sz="1200" dirty="0">
                          <a:effectLst/>
                        </a:rPr>
                        <a:t> </a:t>
                      </a:r>
                      <a:r>
                        <a:rPr lang="en-US" sz="1200" dirty="0" err="1">
                          <a:effectLst/>
                        </a:rPr>
                        <a:t>Sản</a:t>
                      </a:r>
                      <a:r>
                        <a:rPr lang="en-US" sz="1200" dirty="0">
                          <a:effectLst/>
                        </a:rPr>
                        <a:t> </a:t>
                      </a:r>
                      <a:r>
                        <a:rPr lang="en-US" sz="1200" dirty="0" err="1">
                          <a:effectLst/>
                        </a:rPr>
                        <a:t>xuất</a:t>
                      </a:r>
                      <a:r>
                        <a:rPr lang="en-US" sz="1200" dirty="0">
                          <a:effectLst/>
                        </a:rPr>
                        <a:t> </a:t>
                      </a:r>
                      <a:r>
                        <a:rPr lang="en-US" sz="1200" dirty="0" err="1">
                          <a:effectLst/>
                        </a:rPr>
                        <a:t>sản</a:t>
                      </a:r>
                      <a:r>
                        <a:rPr lang="en-US" sz="1200" dirty="0">
                          <a:effectLst/>
                        </a:rPr>
                        <a:t> </a:t>
                      </a:r>
                      <a:r>
                        <a:rPr lang="en-US" sz="1200" dirty="0" err="1">
                          <a:effectLst/>
                        </a:rPr>
                        <a:t>phẩm</a:t>
                      </a:r>
                      <a:r>
                        <a:rPr lang="en-US" sz="1200" dirty="0">
                          <a:effectLst/>
                        </a:rPr>
                        <a:t> </a:t>
                      </a:r>
                      <a:r>
                        <a:rPr lang="en-US" sz="1200" dirty="0" err="1">
                          <a:effectLst/>
                        </a:rPr>
                        <a:t>khác</a:t>
                      </a:r>
                      <a:r>
                        <a:rPr lang="en-US" sz="1200" dirty="0">
                          <a:effectLst/>
                        </a:rPr>
                        <a:t>.</a:t>
                      </a:r>
                    </a:p>
                    <a:p>
                      <a:pPr marL="342900" marR="18415" lvl="0" indent="-342900" algn="just" fontAlgn="auto">
                        <a:lnSpc>
                          <a:spcPct val="100000"/>
                        </a:lnSpc>
                        <a:spcBef>
                          <a:spcPts val="400"/>
                        </a:spcBef>
                        <a:spcAft>
                          <a:spcPts val="400"/>
                        </a:spcAft>
                        <a:buSzPts val="1400"/>
                        <a:buFont typeface="Times New Roman" panose="02020603050405020304" pitchFamily="18" charset="0"/>
                        <a:buAutoNum type="arabicPeriod"/>
                      </a:pPr>
                      <a:r>
                        <a:rPr lang="en-US" sz="1200" dirty="0">
                          <a:effectLst/>
                        </a:rPr>
                        <a:t> </a:t>
                      </a:r>
                      <a:r>
                        <a:rPr lang="en-US" sz="1200" dirty="0" err="1">
                          <a:effectLst/>
                        </a:rPr>
                        <a:t>Sản</a:t>
                      </a:r>
                      <a:r>
                        <a:rPr lang="en-US" sz="1200" dirty="0">
                          <a:effectLst/>
                        </a:rPr>
                        <a:t> </a:t>
                      </a:r>
                      <a:r>
                        <a:rPr lang="en-US" sz="1200" dirty="0" err="1">
                          <a:effectLst/>
                        </a:rPr>
                        <a:t>xuất</a:t>
                      </a:r>
                      <a:r>
                        <a:rPr lang="en-US" sz="1200" dirty="0">
                          <a:effectLst/>
                        </a:rPr>
                        <a:t> </a:t>
                      </a:r>
                      <a:r>
                        <a:rPr lang="en-US" sz="1200" dirty="0" err="1">
                          <a:effectLst/>
                        </a:rPr>
                        <a:t>hóa</a:t>
                      </a:r>
                      <a:r>
                        <a:rPr lang="en-US" sz="1200" dirty="0">
                          <a:effectLst/>
                        </a:rPr>
                        <a:t> </a:t>
                      </a:r>
                      <a:r>
                        <a:rPr lang="en-US" sz="1200" dirty="0" err="1">
                          <a:effectLst/>
                        </a:rPr>
                        <a:t>chất</a:t>
                      </a:r>
                      <a:r>
                        <a:rPr lang="en-US" sz="1200" dirty="0">
                          <a:effectLst/>
                        </a:rPr>
                        <a:t> (</a:t>
                      </a:r>
                      <a:r>
                        <a:rPr lang="en-US" sz="1200" dirty="0" err="1">
                          <a:effectLst/>
                        </a:rPr>
                        <a:t>trong</a:t>
                      </a:r>
                      <a:r>
                        <a:rPr lang="en-US" sz="1200" dirty="0">
                          <a:effectLst/>
                        </a:rPr>
                        <a:t> </a:t>
                      </a:r>
                      <a:r>
                        <a:rPr lang="en-US" sz="1200" dirty="0" err="1">
                          <a:effectLst/>
                        </a:rPr>
                        <a:t>đó</a:t>
                      </a:r>
                      <a:r>
                        <a:rPr lang="en-US" sz="1200" dirty="0">
                          <a:effectLst/>
                        </a:rPr>
                        <a:t> </a:t>
                      </a:r>
                      <a:r>
                        <a:rPr lang="en-US" sz="1200" dirty="0" err="1">
                          <a:effectLst/>
                        </a:rPr>
                        <a:t>có</a:t>
                      </a:r>
                      <a:r>
                        <a:rPr lang="en-US" sz="1200" dirty="0">
                          <a:effectLst/>
                        </a:rPr>
                        <a:t> </a:t>
                      </a:r>
                      <a:r>
                        <a:rPr lang="en-US" sz="1200" dirty="0" err="1">
                          <a:effectLst/>
                        </a:rPr>
                        <a:t>dầu</a:t>
                      </a:r>
                      <a:r>
                        <a:rPr lang="en-US" sz="1200" dirty="0">
                          <a:effectLst/>
                        </a:rPr>
                        <a:t>).</a:t>
                      </a:r>
                      <a:endParaRPr lang="en-US" sz="1200" dirty="0">
                        <a:effectLst/>
                        <a:latin typeface="Calibri" panose="020F0502020204030204" pitchFamily="34" charset="0"/>
                        <a:cs typeface="Times New Roman" panose="02020603050405020304" pitchFamily="18" charset="0"/>
                      </a:endParaRPr>
                    </a:p>
                  </a:txBody>
                  <a:tcPr marL="17780" marR="17780" marT="0" marB="0"/>
                </a:tc>
                <a:extLst>
                  <a:ext uri="{0D108BD9-81ED-4DB2-BD59-A6C34878D82A}">
                    <a16:rowId xmlns:a16="http://schemas.microsoft.com/office/drawing/2014/main" val="3705802564"/>
                  </a:ext>
                </a:extLst>
              </a:tr>
              <a:tr h="0">
                <a:tc>
                  <a:txBody>
                    <a:bodyPr/>
                    <a:lstStyle/>
                    <a:p>
                      <a:pPr marL="0" marR="18415" indent="-1270" algn="ctr" defTabSz="914400" rtl="0" eaLnBrk="1" latinLnBrk="0" hangingPunct="1">
                        <a:lnSpc>
                          <a:spcPct val="100000"/>
                        </a:lnSpc>
                        <a:spcBef>
                          <a:spcPts val="400"/>
                        </a:spcBef>
                        <a:spcAft>
                          <a:spcPts val="400"/>
                        </a:spcAft>
                      </a:pPr>
                      <a:r>
                        <a:rPr lang="en-US" sz="1200" b="1" kern="1200" dirty="0">
                          <a:solidFill>
                            <a:schemeClr val="lt1"/>
                          </a:solidFill>
                          <a:effectLst/>
                          <a:latin typeface="Times New Roman" panose="02020603050405020304" pitchFamily="18" charset="0"/>
                          <a:ea typeface="+mn-ea"/>
                          <a:cs typeface="Times New Roman" panose="02020603050405020304" pitchFamily="18" charset="0"/>
                        </a:rPr>
                        <a:t>5</a:t>
                      </a:r>
                    </a:p>
                  </a:txBody>
                  <a:tcPr marL="17780" marR="17780" marT="0" marB="0">
                    <a:solidFill>
                      <a:srgbClr val="0070C0"/>
                    </a:solidFill>
                  </a:tcPr>
                </a:tc>
                <a:tc>
                  <a:txBody>
                    <a:bodyPr/>
                    <a:lstStyle/>
                    <a:p>
                      <a:pPr marR="18415" indent="-1270" algn="just">
                        <a:lnSpc>
                          <a:spcPct val="100000"/>
                        </a:lnSpc>
                        <a:spcBef>
                          <a:spcPts val="400"/>
                        </a:spcBef>
                        <a:spcAft>
                          <a:spcPts val="400"/>
                        </a:spcAft>
                      </a:pPr>
                      <a:r>
                        <a:rPr lang="en-US" sz="1200">
                          <a:effectLst/>
                        </a:rPr>
                        <a:t>A</a:t>
                      </a:r>
                      <a:r>
                        <a:rPr lang="en-US" sz="1200" spc="-50">
                          <a:effectLst/>
                        </a:rPr>
                        <a:t>.3.5. Bao bì nhựa</a:t>
                      </a:r>
                      <a:r>
                        <a:rPr lang="en-US" sz="1200">
                          <a:effectLst/>
                        </a:rPr>
                        <a:t> cứng khác</a:t>
                      </a:r>
                      <a:endParaRPr lang="en-US" sz="1200">
                        <a:effectLst/>
                        <a:latin typeface="Times New Roman" panose="02020603050405020304" pitchFamily="18" charset="0"/>
                        <a:ea typeface="Courier"/>
                        <a:cs typeface="Courier"/>
                      </a:endParaRPr>
                    </a:p>
                  </a:txBody>
                  <a:tcPr marL="17780" marR="17780" marT="0" marB="0"/>
                </a:tc>
                <a:tc>
                  <a:txBody>
                    <a:bodyPr/>
                    <a:lstStyle/>
                    <a:p>
                      <a:pPr marR="18415" indent="-1270" algn="ctr">
                        <a:lnSpc>
                          <a:spcPct val="100000"/>
                        </a:lnSpc>
                        <a:spcBef>
                          <a:spcPts val="400"/>
                        </a:spcBef>
                        <a:spcAft>
                          <a:spcPts val="400"/>
                        </a:spcAft>
                      </a:pPr>
                      <a:r>
                        <a:rPr lang="en-US" sz="1200">
                          <a:effectLst/>
                        </a:rPr>
                        <a:t>10%</a:t>
                      </a:r>
                      <a:endParaRPr lang="en-US" sz="1200">
                        <a:effectLst/>
                        <a:latin typeface="Times New Roman" panose="02020603050405020304" pitchFamily="18" charset="0"/>
                        <a:ea typeface="Courier"/>
                        <a:cs typeface="Courier"/>
                      </a:endParaRPr>
                    </a:p>
                  </a:txBody>
                  <a:tcPr marL="17780" marR="17780" marT="0" marB="0"/>
                </a:tc>
                <a:tc>
                  <a:txBody>
                    <a:bodyPr/>
                    <a:lstStyle/>
                    <a:p>
                      <a:pPr marL="342900" marR="18415" lvl="0" indent="-342900" algn="just" fontAlgn="auto">
                        <a:lnSpc>
                          <a:spcPct val="100000"/>
                        </a:lnSpc>
                        <a:spcBef>
                          <a:spcPts val="400"/>
                        </a:spcBef>
                        <a:spcAft>
                          <a:spcPts val="400"/>
                        </a:spcAft>
                        <a:buSzPts val="1400"/>
                        <a:buFont typeface="Times New Roman" panose="02020603050405020304" pitchFamily="18" charset="0"/>
                        <a:buAutoNum type="arabicPeriod"/>
                      </a:pPr>
                      <a:r>
                        <a:rPr lang="en-US" sz="1200" dirty="0" smtClean="0">
                          <a:effectLst/>
                        </a:rPr>
                        <a:t> </a:t>
                      </a:r>
                      <a:r>
                        <a:rPr lang="en-US" sz="1200" dirty="0" err="1" smtClean="0">
                          <a:effectLst/>
                        </a:rPr>
                        <a:t>Sản</a:t>
                      </a:r>
                      <a:r>
                        <a:rPr lang="en-US" sz="1200" dirty="0" smtClean="0">
                          <a:effectLst/>
                        </a:rPr>
                        <a:t> </a:t>
                      </a:r>
                      <a:r>
                        <a:rPr lang="en-US" sz="1200" dirty="0" err="1" smtClean="0">
                          <a:effectLst/>
                        </a:rPr>
                        <a:t>xuất</a:t>
                      </a:r>
                      <a:r>
                        <a:rPr lang="en-US" sz="1200" dirty="0" smtClean="0">
                          <a:effectLst/>
                        </a:rPr>
                        <a:t> </a:t>
                      </a:r>
                      <a:r>
                        <a:rPr lang="en-US" sz="1200" dirty="0" err="1" smtClean="0">
                          <a:effectLst/>
                        </a:rPr>
                        <a:t>hạt</a:t>
                      </a:r>
                      <a:r>
                        <a:rPr lang="en-US" sz="1200" dirty="0" smtClean="0">
                          <a:effectLst/>
                        </a:rPr>
                        <a:t> </a:t>
                      </a:r>
                      <a:r>
                        <a:rPr lang="en-US" sz="1200" dirty="0" err="1" smtClean="0">
                          <a:effectLst/>
                        </a:rPr>
                        <a:t>nhựa</a:t>
                      </a:r>
                      <a:r>
                        <a:rPr lang="en-US" sz="1200" dirty="0" smtClean="0">
                          <a:effectLst/>
                        </a:rPr>
                        <a:t> </a:t>
                      </a:r>
                      <a:r>
                        <a:rPr lang="en-US" sz="1200" dirty="0" err="1" smtClean="0">
                          <a:effectLst/>
                        </a:rPr>
                        <a:t>tái</a:t>
                      </a:r>
                      <a:r>
                        <a:rPr lang="en-US" sz="1200" dirty="0" smtClean="0">
                          <a:effectLst/>
                        </a:rPr>
                        <a:t> </a:t>
                      </a:r>
                      <a:r>
                        <a:rPr lang="en-US" sz="1200" dirty="0" err="1" smtClean="0">
                          <a:effectLst/>
                        </a:rPr>
                        <a:t>sinh</a:t>
                      </a:r>
                      <a:r>
                        <a:rPr lang="en-US" sz="1200" dirty="0" smtClean="0">
                          <a:effectLst/>
                        </a:rPr>
                        <a:t> </a:t>
                      </a:r>
                      <a:r>
                        <a:rPr lang="en-US" sz="1200" dirty="0" err="1" smtClean="0">
                          <a:effectLst/>
                        </a:rPr>
                        <a:t>làm</a:t>
                      </a:r>
                      <a:r>
                        <a:rPr lang="en-US" sz="1200" dirty="0" smtClean="0">
                          <a:effectLst/>
                        </a:rPr>
                        <a:t> </a:t>
                      </a:r>
                      <a:r>
                        <a:rPr lang="en-US" sz="1200" dirty="0" err="1" smtClean="0">
                          <a:effectLst/>
                        </a:rPr>
                        <a:t>nguyên</a:t>
                      </a:r>
                      <a:r>
                        <a:rPr lang="en-US" sz="1200" dirty="0" smtClean="0">
                          <a:effectLst/>
                        </a:rPr>
                        <a:t> </a:t>
                      </a:r>
                      <a:r>
                        <a:rPr lang="en-US" sz="1200" dirty="0" err="1" smtClean="0">
                          <a:effectLst/>
                        </a:rPr>
                        <a:t>liệu</a:t>
                      </a:r>
                      <a:r>
                        <a:rPr lang="en-US" sz="1200" dirty="0" smtClean="0">
                          <a:effectLst/>
                        </a:rPr>
                        <a:t> </a:t>
                      </a:r>
                      <a:r>
                        <a:rPr lang="en-US" sz="1200" dirty="0" err="1" smtClean="0">
                          <a:effectLst/>
                        </a:rPr>
                        <a:t>sản</a:t>
                      </a:r>
                      <a:r>
                        <a:rPr lang="en-US" sz="1200" dirty="0" smtClean="0">
                          <a:effectLst/>
                        </a:rPr>
                        <a:t> </a:t>
                      </a:r>
                      <a:r>
                        <a:rPr lang="en-US" sz="1200" dirty="0" err="1" smtClean="0">
                          <a:effectLst/>
                        </a:rPr>
                        <a:t>xuất</a:t>
                      </a:r>
                      <a:r>
                        <a:rPr lang="en-US" sz="1200" dirty="0" smtClean="0">
                          <a:effectLst/>
                        </a:rPr>
                        <a:t> </a:t>
                      </a:r>
                      <a:r>
                        <a:rPr lang="en-US" sz="1200" dirty="0" err="1" smtClean="0">
                          <a:effectLst/>
                        </a:rPr>
                        <a:t>cho</a:t>
                      </a:r>
                      <a:r>
                        <a:rPr lang="en-US" sz="1200" dirty="0" smtClean="0">
                          <a:effectLst/>
                        </a:rPr>
                        <a:t> </a:t>
                      </a:r>
                      <a:r>
                        <a:rPr lang="en-US" sz="1200" dirty="0" err="1" smtClean="0">
                          <a:effectLst/>
                        </a:rPr>
                        <a:t>các</a:t>
                      </a:r>
                      <a:r>
                        <a:rPr lang="en-US" sz="1200" dirty="0" smtClean="0">
                          <a:effectLst/>
                        </a:rPr>
                        <a:t> </a:t>
                      </a:r>
                      <a:r>
                        <a:rPr lang="en-US" sz="1200" dirty="0" err="1" smtClean="0">
                          <a:effectLst/>
                        </a:rPr>
                        <a:t>ngành</a:t>
                      </a:r>
                      <a:r>
                        <a:rPr lang="en-US" sz="1200" dirty="0" smtClean="0">
                          <a:effectLst/>
                        </a:rPr>
                        <a:t> CN.</a:t>
                      </a:r>
                    </a:p>
                    <a:p>
                      <a:pPr marL="342900" marR="18415" lvl="0" indent="-342900" algn="just" fontAlgn="auto">
                        <a:lnSpc>
                          <a:spcPct val="100000"/>
                        </a:lnSpc>
                        <a:spcBef>
                          <a:spcPts val="400"/>
                        </a:spcBef>
                        <a:spcAft>
                          <a:spcPts val="400"/>
                        </a:spcAft>
                        <a:buSzPts val="1400"/>
                        <a:buFont typeface="Times New Roman" panose="02020603050405020304" pitchFamily="18" charset="0"/>
                        <a:buAutoNum type="arabicPeriod"/>
                      </a:pPr>
                      <a:r>
                        <a:rPr lang="en-US" sz="1200" dirty="0" smtClean="0">
                          <a:effectLst/>
                        </a:rPr>
                        <a:t> </a:t>
                      </a:r>
                      <a:r>
                        <a:rPr lang="en-US" sz="1200" dirty="0" err="1">
                          <a:effectLst/>
                        </a:rPr>
                        <a:t>Sản</a:t>
                      </a:r>
                      <a:r>
                        <a:rPr lang="en-US" sz="1200" dirty="0">
                          <a:effectLst/>
                        </a:rPr>
                        <a:t> </a:t>
                      </a:r>
                      <a:r>
                        <a:rPr lang="en-US" sz="1200" dirty="0" err="1">
                          <a:effectLst/>
                        </a:rPr>
                        <a:t>xuất</a:t>
                      </a:r>
                      <a:r>
                        <a:rPr lang="en-US" sz="1200" dirty="0">
                          <a:effectLst/>
                        </a:rPr>
                        <a:t> </a:t>
                      </a:r>
                      <a:r>
                        <a:rPr lang="en-US" sz="1200" dirty="0" err="1">
                          <a:effectLst/>
                        </a:rPr>
                        <a:t>sản</a:t>
                      </a:r>
                      <a:r>
                        <a:rPr lang="en-US" sz="1200" dirty="0">
                          <a:effectLst/>
                        </a:rPr>
                        <a:t> </a:t>
                      </a:r>
                      <a:r>
                        <a:rPr lang="en-US" sz="1200" dirty="0" err="1">
                          <a:effectLst/>
                        </a:rPr>
                        <a:t>phẩm</a:t>
                      </a:r>
                      <a:r>
                        <a:rPr lang="en-US" sz="1200" dirty="0">
                          <a:effectLst/>
                        </a:rPr>
                        <a:t> </a:t>
                      </a:r>
                      <a:r>
                        <a:rPr lang="en-US" sz="1200" dirty="0" err="1" smtClean="0">
                          <a:effectLst/>
                        </a:rPr>
                        <a:t>khác</a:t>
                      </a:r>
                      <a:r>
                        <a:rPr lang="en-US" sz="1200" dirty="0" smtClean="0">
                          <a:effectLst/>
                        </a:rPr>
                        <a:t>.</a:t>
                      </a:r>
                    </a:p>
                    <a:p>
                      <a:pPr marL="342900" marR="18415" lvl="0" indent="-342900" algn="just" fontAlgn="auto">
                        <a:lnSpc>
                          <a:spcPct val="100000"/>
                        </a:lnSpc>
                        <a:spcBef>
                          <a:spcPts val="400"/>
                        </a:spcBef>
                        <a:spcAft>
                          <a:spcPts val="400"/>
                        </a:spcAft>
                        <a:buSzPts val="1400"/>
                        <a:buFont typeface="Times New Roman" panose="02020603050405020304" pitchFamily="18" charset="0"/>
                        <a:buAutoNum type="arabicPeriod"/>
                      </a:pPr>
                      <a:r>
                        <a:rPr lang="en-US" sz="1200" dirty="0" smtClean="0">
                          <a:effectLst/>
                        </a:rPr>
                        <a:t> </a:t>
                      </a:r>
                      <a:r>
                        <a:rPr lang="en-US" sz="1200" dirty="0" err="1" smtClean="0">
                          <a:effectLst/>
                        </a:rPr>
                        <a:t>Sản</a:t>
                      </a:r>
                      <a:r>
                        <a:rPr lang="en-US" sz="1200" dirty="0" smtClean="0">
                          <a:effectLst/>
                        </a:rPr>
                        <a:t> </a:t>
                      </a:r>
                      <a:r>
                        <a:rPr lang="en-US" sz="1200" dirty="0" err="1">
                          <a:effectLst/>
                        </a:rPr>
                        <a:t>xuất</a:t>
                      </a:r>
                      <a:r>
                        <a:rPr lang="en-US" sz="1200" dirty="0">
                          <a:effectLst/>
                        </a:rPr>
                        <a:t> </a:t>
                      </a:r>
                      <a:r>
                        <a:rPr lang="en-US" sz="1200" dirty="0" err="1">
                          <a:effectLst/>
                        </a:rPr>
                        <a:t>hóa</a:t>
                      </a:r>
                      <a:r>
                        <a:rPr lang="en-US" sz="1200" dirty="0">
                          <a:effectLst/>
                        </a:rPr>
                        <a:t> </a:t>
                      </a:r>
                      <a:r>
                        <a:rPr lang="en-US" sz="1200" dirty="0" err="1">
                          <a:effectLst/>
                        </a:rPr>
                        <a:t>chất</a:t>
                      </a:r>
                      <a:r>
                        <a:rPr lang="en-US" sz="1200" dirty="0">
                          <a:effectLst/>
                        </a:rPr>
                        <a:t> (</a:t>
                      </a:r>
                      <a:r>
                        <a:rPr lang="en-US" sz="1200" dirty="0" err="1">
                          <a:effectLst/>
                        </a:rPr>
                        <a:t>trong</a:t>
                      </a:r>
                      <a:r>
                        <a:rPr lang="en-US" sz="1200" dirty="0">
                          <a:effectLst/>
                        </a:rPr>
                        <a:t> </a:t>
                      </a:r>
                      <a:r>
                        <a:rPr lang="en-US" sz="1200" dirty="0" err="1">
                          <a:effectLst/>
                        </a:rPr>
                        <a:t>đó</a:t>
                      </a:r>
                      <a:r>
                        <a:rPr lang="en-US" sz="1200" dirty="0">
                          <a:effectLst/>
                        </a:rPr>
                        <a:t> </a:t>
                      </a:r>
                      <a:r>
                        <a:rPr lang="en-US" sz="1200" dirty="0" err="1">
                          <a:effectLst/>
                        </a:rPr>
                        <a:t>có</a:t>
                      </a:r>
                      <a:r>
                        <a:rPr lang="en-US" sz="1200" dirty="0">
                          <a:effectLst/>
                        </a:rPr>
                        <a:t> </a:t>
                      </a:r>
                      <a:r>
                        <a:rPr lang="en-US" sz="1200" dirty="0" err="1">
                          <a:effectLst/>
                        </a:rPr>
                        <a:t>dầu</a:t>
                      </a:r>
                      <a:r>
                        <a:rPr lang="en-US" sz="1200" dirty="0">
                          <a:effectLst/>
                        </a:rPr>
                        <a:t>).</a:t>
                      </a:r>
                      <a:endParaRPr lang="en-US" sz="1200" dirty="0">
                        <a:effectLst/>
                        <a:latin typeface="Times New Roman" panose="02020603050405020304" pitchFamily="18" charset="0"/>
                        <a:ea typeface="Courier"/>
                        <a:cs typeface="Courier"/>
                      </a:endParaRPr>
                    </a:p>
                  </a:txBody>
                  <a:tcPr marL="17780" marR="17780" marT="0" marB="0"/>
                </a:tc>
                <a:extLst>
                  <a:ext uri="{0D108BD9-81ED-4DB2-BD59-A6C34878D82A}">
                    <a16:rowId xmlns:a16="http://schemas.microsoft.com/office/drawing/2014/main" val="3691002800"/>
                  </a:ext>
                </a:extLst>
              </a:tr>
            </a:tbl>
          </a:graphicData>
        </a:graphic>
      </p:graphicFrame>
    </p:spTree>
    <p:extLst>
      <p:ext uri="{BB962C8B-B14F-4D97-AF65-F5344CB8AC3E}">
        <p14:creationId xmlns:p14="http://schemas.microsoft.com/office/powerpoint/2010/main" val="1961891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2146" y="130818"/>
            <a:ext cx="8973202" cy="830997"/>
          </a:xfrm>
          <a:prstGeom prst="rect">
            <a:avLst/>
          </a:prstGeom>
        </p:spPr>
        <p:txBody>
          <a:bodyPr wrap="square">
            <a:spAutoFit/>
          </a:bodyPr>
          <a:lstStyle/>
          <a:p>
            <a:pPr lvl="0" algn="ctr"/>
            <a:r>
              <a:rPr lang="en-US" altLang="en-US" sz="2400" b="1" dirty="0" err="1">
                <a:ln>
                  <a:solidFill>
                    <a:srgbClr val="CC6600"/>
                  </a:solidFill>
                </a:ln>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Quy</a:t>
            </a:r>
            <a:r>
              <a:rPr lang="en-US" altLang="en-US" sz="2400" b="1" dirty="0">
                <a:ln>
                  <a:solidFill>
                    <a:srgbClr val="CC6600"/>
                  </a:solidFill>
                </a:ln>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en-US" sz="2400" b="1" dirty="0" err="1">
                <a:ln>
                  <a:solidFill>
                    <a:srgbClr val="CC6600"/>
                  </a:solidFill>
                </a:ln>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định</a:t>
            </a:r>
            <a:r>
              <a:rPr lang="en-US" altLang="en-US" sz="2400" b="1" dirty="0">
                <a:ln>
                  <a:solidFill>
                    <a:srgbClr val="CC6600"/>
                  </a:solidFill>
                </a:ln>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en-US" sz="2400" b="1" dirty="0" err="1">
                <a:ln>
                  <a:solidFill>
                    <a:srgbClr val="CC6600"/>
                  </a:solidFill>
                </a:ln>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về</a:t>
            </a:r>
            <a:r>
              <a:rPr lang="en-US" altLang="en-US" sz="2400" b="1" dirty="0">
                <a:ln>
                  <a:solidFill>
                    <a:srgbClr val="CC6600"/>
                  </a:solidFill>
                </a:ln>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en-US" sz="2400" b="1" dirty="0" err="1">
                <a:ln>
                  <a:solidFill>
                    <a:srgbClr val="CC6600"/>
                  </a:solidFill>
                </a:ln>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giảm</a:t>
            </a:r>
            <a:r>
              <a:rPr lang="en-US" altLang="en-US" sz="2400" b="1" dirty="0">
                <a:ln>
                  <a:solidFill>
                    <a:srgbClr val="CC6600"/>
                  </a:solidFill>
                </a:ln>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en-US" sz="2400" b="1" dirty="0" err="1">
                <a:ln>
                  <a:solidFill>
                    <a:srgbClr val="CC6600"/>
                  </a:solidFill>
                </a:ln>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thiểu</a:t>
            </a:r>
            <a:r>
              <a:rPr lang="en-US" altLang="en-US" sz="2400" b="1" dirty="0">
                <a:ln>
                  <a:solidFill>
                    <a:srgbClr val="CC6600"/>
                  </a:solidFill>
                </a:ln>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en-US" sz="2400" b="1" dirty="0" err="1">
                <a:ln>
                  <a:solidFill>
                    <a:srgbClr val="CC6600"/>
                  </a:solidFill>
                </a:ln>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chất</a:t>
            </a:r>
            <a:r>
              <a:rPr lang="en-US" altLang="en-US" sz="2400" b="1" dirty="0">
                <a:ln>
                  <a:solidFill>
                    <a:srgbClr val="CC6600"/>
                  </a:solidFill>
                </a:ln>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en-US" sz="2400" b="1" dirty="0" err="1">
                <a:ln>
                  <a:solidFill>
                    <a:srgbClr val="CC6600"/>
                  </a:solidFill>
                </a:ln>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thải</a:t>
            </a:r>
            <a:r>
              <a:rPr lang="en-US" altLang="en-US" sz="2400" b="1" dirty="0">
                <a:ln>
                  <a:solidFill>
                    <a:srgbClr val="CC6600"/>
                  </a:solidFill>
                </a:ln>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en-US" sz="2400" b="1" dirty="0" err="1">
                <a:ln>
                  <a:solidFill>
                    <a:srgbClr val="CC6600"/>
                  </a:solidFill>
                </a:ln>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nhựa</a:t>
            </a:r>
            <a:r>
              <a:rPr lang="en-US" altLang="en-US" sz="2400" b="1" dirty="0">
                <a:ln>
                  <a:solidFill>
                    <a:srgbClr val="CC6600"/>
                  </a:solidFill>
                </a:ln>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p>
          <a:p>
            <a:pPr lvl="0" algn="ctr"/>
            <a:r>
              <a:rPr lang="en-US" altLang="en-US" sz="2400" b="1" dirty="0" err="1">
                <a:ln>
                  <a:solidFill>
                    <a:srgbClr val="CC6600"/>
                  </a:solidFill>
                </a:ln>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trong</a:t>
            </a:r>
            <a:r>
              <a:rPr lang="en-US" altLang="en-US" sz="2400" b="1" dirty="0">
                <a:ln>
                  <a:solidFill>
                    <a:srgbClr val="CC6600"/>
                  </a:solidFill>
                </a:ln>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en-US" sz="2400" b="1" dirty="0" err="1">
                <a:ln>
                  <a:solidFill>
                    <a:srgbClr val="CC6600"/>
                  </a:solidFill>
                </a:ln>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lĩnh</a:t>
            </a:r>
            <a:r>
              <a:rPr lang="en-US" altLang="en-US" sz="2400" b="1" dirty="0">
                <a:ln>
                  <a:solidFill>
                    <a:srgbClr val="CC6600"/>
                  </a:solidFill>
                </a:ln>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en-US" sz="2400" b="1" dirty="0" err="1">
                <a:ln>
                  <a:solidFill>
                    <a:srgbClr val="CC6600"/>
                  </a:solidFill>
                </a:ln>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vực</a:t>
            </a:r>
            <a:r>
              <a:rPr lang="en-US" altLang="en-US" sz="2400" b="1" dirty="0">
                <a:ln>
                  <a:solidFill>
                    <a:srgbClr val="CC6600"/>
                  </a:solidFill>
                </a:ln>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du </a:t>
            </a:r>
            <a:r>
              <a:rPr lang="en-US" altLang="en-US" sz="2400" b="1" dirty="0" err="1">
                <a:ln>
                  <a:solidFill>
                    <a:srgbClr val="CC6600"/>
                  </a:solidFill>
                </a:ln>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lịch</a:t>
            </a:r>
            <a:endParaRPr lang="en-US" sz="2400" b="1" dirty="0">
              <a:ln>
                <a:solidFill>
                  <a:srgbClr val="CC6600"/>
                </a:solidFill>
              </a:ln>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p:cNvGrpSpPr/>
          <p:nvPr/>
        </p:nvGrpSpPr>
        <p:grpSpPr>
          <a:xfrm>
            <a:off x="76200" y="1447800"/>
            <a:ext cx="3730422" cy="1696690"/>
            <a:chOff x="3868" y="1751"/>
            <a:chExt cx="3730422" cy="1696690"/>
          </a:xfrm>
          <a:noFill/>
        </p:grpSpPr>
        <p:sp>
          <p:nvSpPr>
            <p:cNvPr id="17" name="Rounded Rectangle 16"/>
            <p:cNvSpPr/>
            <p:nvPr/>
          </p:nvSpPr>
          <p:spPr>
            <a:xfrm>
              <a:off x="3868" y="1751"/>
              <a:ext cx="3730422" cy="169669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Rounded Rectangle 4"/>
            <p:cNvSpPr txBox="1"/>
            <p:nvPr/>
          </p:nvSpPr>
          <p:spPr>
            <a:xfrm>
              <a:off x="86694" y="84577"/>
              <a:ext cx="3564770" cy="15310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vi-VN" sz="1800" b="1" kern="1200" dirty="0">
                  <a:solidFill>
                    <a:schemeClr val="tx1"/>
                  </a:solidFill>
                  <a:latin typeface="Tahoma" panose="020B0604030504040204" pitchFamily="34" charset="0"/>
                  <a:ea typeface="Tahoma" panose="020B0604030504040204" pitchFamily="34" charset="0"/>
                  <a:cs typeface="Tahoma" panose="020B0604030504040204" pitchFamily="34" charset="0"/>
                </a:rPr>
                <a:t>Quyết định số 1066/QĐ-BVHTTDL về việc Ban hành Bộ tiêu chí hướng dẫn BVMT đối với các cơ sở du </a:t>
              </a:r>
              <a:r>
                <a:rPr lang="vi-VN" sz="18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lịch</a:t>
              </a:r>
              <a:r>
                <a:rPr lang="en-US" sz="18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&amp;</a:t>
              </a:r>
              <a:r>
                <a:rPr lang="vi-VN" sz="18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dịch</a:t>
              </a:r>
              <a:r>
                <a:rPr lang="vi-VN" sz="18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vi-VN" sz="1800" b="1" kern="1200" dirty="0">
                  <a:solidFill>
                    <a:schemeClr val="tx1"/>
                  </a:solidFill>
                  <a:latin typeface="Tahoma" panose="020B0604030504040204" pitchFamily="34" charset="0"/>
                  <a:ea typeface="Tahoma" panose="020B0604030504040204" pitchFamily="34" charset="0"/>
                  <a:cs typeface="Tahoma" panose="020B0604030504040204" pitchFamily="34" charset="0"/>
                </a:rPr>
                <a:t>vụ tại các khu, điểm du </a:t>
              </a:r>
              <a:r>
                <a:rPr lang="vi-VN" sz="18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lịch</a:t>
              </a:r>
              <a:endParaRPr lang="en-US" sz="18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9" name="Group 18"/>
          <p:cNvGrpSpPr/>
          <p:nvPr/>
        </p:nvGrpSpPr>
        <p:grpSpPr>
          <a:xfrm>
            <a:off x="3993987" y="1601089"/>
            <a:ext cx="7661361" cy="1297277"/>
            <a:chOff x="3734291" y="201459"/>
            <a:chExt cx="6928419" cy="1297277"/>
          </a:xfrm>
          <a:solidFill>
            <a:schemeClr val="bg1">
              <a:lumMod val="95000"/>
            </a:schemeClr>
          </a:solidFill>
        </p:grpSpPr>
        <p:sp>
          <p:nvSpPr>
            <p:cNvPr id="20" name="Round Same Side Corner Rectangle 19"/>
            <p:cNvSpPr/>
            <p:nvPr/>
          </p:nvSpPr>
          <p:spPr>
            <a:xfrm rot="5400000">
              <a:off x="6549862" y="-2614112"/>
              <a:ext cx="1297277" cy="6928419"/>
            </a:xfrm>
            <a:prstGeom prst="round2Same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1" name="Round Same Side Corner Rectangle 4"/>
            <p:cNvSpPr txBox="1"/>
            <p:nvPr/>
          </p:nvSpPr>
          <p:spPr>
            <a:xfrm>
              <a:off x="3734291" y="264787"/>
              <a:ext cx="6865091" cy="1170621"/>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lvl="1" algn="just" defTabSz="800100">
                <a:lnSpc>
                  <a:spcPct val="90000"/>
                </a:lnSpc>
                <a:spcBef>
                  <a:spcPct val="0"/>
                </a:spcBef>
                <a:spcAft>
                  <a:spcPct val="15000"/>
                </a:spcAft>
              </a:pPr>
              <a:r>
                <a:rPr lang="vi-VN" sz="1800" kern="1200" dirty="0">
                  <a:latin typeface="Tahoma" panose="020B0604030504040204" pitchFamily="34" charset="0"/>
                  <a:ea typeface="Tahoma" panose="020B0604030504040204" pitchFamily="34" charset="0"/>
                  <a:cs typeface="Tahoma" panose="020B0604030504040204" pitchFamily="34" charset="0"/>
                </a:rPr>
                <a:t>Các tiêu chí về quản lý, xử lý chất thải rắn sinh hoạt đã được quy định, bao gồm cả tiêu chí về thu hồi các sản phẩm thải bỏ sau sử dụng.</a:t>
              </a:r>
              <a:endParaRPr lang="en-US" sz="1800" kern="1200" dirty="0">
                <a:latin typeface="Tahoma" panose="020B0604030504040204" pitchFamily="34" charset="0"/>
                <a:ea typeface="Tahoma" panose="020B0604030504040204" pitchFamily="34" charset="0"/>
                <a:cs typeface="Tahoma" panose="020B0604030504040204" pitchFamily="34" charset="0"/>
              </a:endParaRPr>
            </a:p>
          </p:txBody>
        </p:sp>
      </p:grpSp>
      <p:grpSp>
        <p:nvGrpSpPr>
          <p:cNvPr id="22" name="Group 21"/>
          <p:cNvGrpSpPr/>
          <p:nvPr/>
        </p:nvGrpSpPr>
        <p:grpSpPr>
          <a:xfrm>
            <a:off x="76200" y="3619272"/>
            <a:ext cx="3837995" cy="1612996"/>
            <a:chOff x="0" y="2619529"/>
            <a:chExt cx="3787377" cy="1612996"/>
          </a:xfrm>
          <a:noFill/>
        </p:grpSpPr>
        <p:sp>
          <p:nvSpPr>
            <p:cNvPr id="23" name="Rounded Rectangle 22"/>
            <p:cNvSpPr/>
            <p:nvPr/>
          </p:nvSpPr>
          <p:spPr>
            <a:xfrm>
              <a:off x="0" y="2619529"/>
              <a:ext cx="3787377" cy="1612996"/>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Rounded Rectangle 4"/>
            <p:cNvSpPr txBox="1"/>
            <p:nvPr/>
          </p:nvSpPr>
          <p:spPr>
            <a:xfrm>
              <a:off x="78740" y="2698269"/>
              <a:ext cx="3629897" cy="14555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i="0" kern="1200" dirty="0" err="1">
                  <a:solidFill>
                    <a:schemeClr val="tx1"/>
                  </a:solidFill>
                  <a:latin typeface="Tahoma" panose="020B0604030504040204" pitchFamily="34" charset="0"/>
                  <a:ea typeface="Tahoma" panose="020B0604030504040204" pitchFamily="34" charset="0"/>
                  <a:cs typeface="Tahoma" panose="020B0604030504040204" pitchFamily="34" charset="0"/>
                </a:rPr>
                <a:t>Quyết</a:t>
              </a:r>
              <a:r>
                <a:rPr lang="en-US" sz="1800" b="1" i="0" kern="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800" b="1" i="0" kern="1200" dirty="0" err="1">
                  <a:solidFill>
                    <a:schemeClr val="tx1"/>
                  </a:solidFill>
                  <a:latin typeface="Tahoma" panose="020B0604030504040204" pitchFamily="34" charset="0"/>
                  <a:ea typeface="Tahoma" panose="020B0604030504040204" pitchFamily="34" charset="0"/>
                  <a:cs typeface="Tahoma" panose="020B0604030504040204" pitchFamily="34" charset="0"/>
                </a:rPr>
                <a:t>định</a:t>
              </a:r>
              <a:r>
                <a:rPr lang="en-US" sz="1800" b="1" i="0" kern="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800" b="1" i="0" kern="1200"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1800" b="1" i="0" kern="1200" dirty="0">
                  <a:solidFill>
                    <a:schemeClr val="tx1"/>
                  </a:solidFill>
                  <a:latin typeface="Tahoma" panose="020B0604030504040204" pitchFamily="34" charset="0"/>
                  <a:ea typeface="Tahoma" panose="020B0604030504040204" pitchFamily="34" charset="0"/>
                  <a:cs typeface="Tahoma" panose="020B0604030504040204" pitchFamily="34" charset="0"/>
                </a:rPr>
                <a:t> 4216/QĐ-BVHTTDL </a:t>
              </a:r>
              <a:r>
                <a:rPr lang="en-US" sz="1800" b="1" i="0" kern="1200" dirty="0" err="1">
                  <a:solidFill>
                    <a:schemeClr val="tx1"/>
                  </a:solidFill>
                  <a:latin typeface="Tahoma" panose="020B0604030504040204" pitchFamily="34" charset="0"/>
                  <a:ea typeface="Tahoma" panose="020B0604030504040204" pitchFamily="34" charset="0"/>
                  <a:cs typeface="Tahoma" panose="020B0604030504040204" pitchFamily="34" charset="0"/>
                </a:rPr>
                <a:t>về</a:t>
              </a:r>
              <a:r>
                <a:rPr lang="en-US" sz="1800" b="1" i="0" kern="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800" b="1" i="0" kern="1200" dirty="0" err="1">
                  <a:solidFill>
                    <a:schemeClr val="tx1"/>
                  </a:solidFill>
                  <a:latin typeface="Tahoma" panose="020B0604030504040204" pitchFamily="34" charset="0"/>
                  <a:ea typeface="Tahoma" panose="020B0604030504040204" pitchFamily="34" charset="0"/>
                  <a:cs typeface="Tahoma" panose="020B0604030504040204" pitchFamily="34" charset="0"/>
                </a:rPr>
                <a:t>việc</a:t>
              </a:r>
              <a:r>
                <a:rPr lang="en-US" sz="1800" b="1" i="0" kern="1200" dirty="0">
                  <a:solidFill>
                    <a:schemeClr val="tx1"/>
                  </a:solidFill>
                  <a:latin typeface="Tahoma" panose="020B0604030504040204" pitchFamily="34" charset="0"/>
                  <a:ea typeface="Tahoma" panose="020B0604030504040204" pitchFamily="34" charset="0"/>
                  <a:cs typeface="Tahoma" panose="020B0604030504040204" pitchFamily="34" charset="0"/>
                </a:rPr>
                <a:t> ban </a:t>
              </a:r>
              <a:r>
                <a:rPr lang="en-US" sz="1800" b="1" i="0" kern="1200" dirty="0" err="1">
                  <a:solidFill>
                    <a:schemeClr val="tx1"/>
                  </a:solidFill>
                  <a:latin typeface="Tahoma" panose="020B0604030504040204" pitchFamily="34" charset="0"/>
                  <a:ea typeface="Tahoma" panose="020B0604030504040204" pitchFamily="34" charset="0"/>
                  <a:cs typeface="Tahoma" panose="020B0604030504040204" pitchFamily="34" charset="0"/>
                </a:rPr>
                <a:t>hành</a:t>
              </a:r>
              <a:r>
                <a:rPr lang="en-US" sz="1800" b="1" i="0" kern="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800" b="1" i="0" kern="1200" dirty="0" err="1">
                  <a:solidFill>
                    <a:schemeClr val="tx1"/>
                  </a:solidFill>
                  <a:latin typeface="Tahoma" panose="020B0604030504040204" pitchFamily="34" charset="0"/>
                  <a:ea typeface="Tahoma" panose="020B0604030504040204" pitchFamily="34" charset="0"/>
                  <a:cs typeface="Tahoma" panose="020B0604030504040204" pitchFamily="34" charset="0"/>
                </a:rPr>
                <a:t>quy</a:t>
              </a:r>
              <a:r>
                <a:rPr lang="en-US" sz="1800" b="1" i="0" kern="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800" b="1" i="0" kern="1200" dirty="0" err="1">
                  <a:solidFill>
                    <a:schemeClr val="tx1"/>
                  </a:solidFill>
                  <a:latin typeface="Tahoma" panose="020B0604030504040204" pitchFamily="34" charset="0"/>
                  <a:ea typeface="Tahoma" panose="020B0604030504040204" pitchFamily="34" charset="0"/>
                  <a:cs typeface="Tahoma" panose="020B0604030504040204" pitchFamily="34" charset="0"/>
                </a:rPr>
                <a:t>tắc</a:t>
              </a:r>
              <a:r>
                <a:rPr lang="en-US" sz="1800" b="1" i="0" kern="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800" b="1" i="0" kern="1200" dirty="0" err="1">
                  <a:solidFill>
                    <a:schemeClr val="tx1"/>
                  </a:solidFill>
                  <a:latin typeface="Tahoma" panose="020B0604030504040204" pitchFamily="34" charset="0"/>
                  <a:ea typeface="Tahoma" panose="020B0604030504040204" pitchFamily="34" charset="0"/>
                  <a:cs typeface="Tahoma" panose="020B0604030504040204" pitchFamily="34" charset="0"/>
                </a:rPr>
                <a:t>ứng</a:t>
              </a:r>
              <a:r>
                <a:rPr lang="en-US" sz="1800" b="1" i="0" kern="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800" b="1" i="0" kern="1200" dirty="0" err="1">
                  <a:solidFill>
                    <a:schemeClr val="tx1"/>
                  </a:solidFill>
                  <a:latin typeface="Tahoma" panose="020B0604030504040204" pitchFamily="34" charset="0"/>
                  <a:ea typeface="Tahoma" panose="020B0604030504040204" pitchFamily="34" charset="0"/>
                  <a:cs typeface="Tahoma" panose="020B0604030504040204" pitchFamily="34" charset="0"/>
                </a:rPr>
                <a:t>xử</a:t>
              </a:r>
              <a:r>
                <a:rPr lang="en-US" sz="1800" b="1" i="0" kern="1200" dirty="0">
                  <a:solidFill>
                    <a:schemeClr val="tx1"/>
                  </a:solidFill>
                  <a:latin typeface="Tahoma" panose="020B0604030504040204" pitchFamily="34" charset="0"/>
                  <a:ea typeface="Tahoma" panose="020B0604030504040204" pitchFamily="34" charset="0"/>
                  <a:cs typeface="Tahoma" panose="020B0604030504040204" pitchFamily="34" charset="0"/>
                </a:rPr>
                <a:t> BVMT </a:t>
              </a:r>
              <a:r>
                <a:rPr lang="en-US" sz="1800" b="1" i="0" kern="1200" dirty="0" err="1">
                  <a:solidFill>
                    <a:schemeClr val="tx1"/>
                  </a:solidFill>
                  <a:latin typeface="Tahoma" panose="020B0604030504040204" pitchFamily="34" charset="0"/>
                  <a:ea typeface="Tahoma" panose="020B0604030504040204" pitchFamily="34" charset="0"/>
                  <a:cs typeface="Tahoma" panose="020B0604030504040204" pitchFamily="34" charset="0"/>
                </a:rPr>
                <a:t>trong</a:t>
              </a:r>
              <a:r>
                <a:rPr lang="en-US" sz="1800" b="1" i="0" kern="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800" b="1" i="0" kern="1200" dirty="0" err="1">
                  <a:solidFill>
                    <a:schemeClr val="tx1"/>
                  </a:solidFill>
                  <a:latin typeface="Tahoma" panose="020B0604030504040204" pitchFamily="34" charset="0"/>
                  <a:ea typeface="Tahoma" panose="020B0604030504040204" pitchFamily="34" charset="0"/>
                  <a:cs typeface="Tahoma" panose="020B0604030504040204" pitchFamily="34" charset="0"/>
                </a:rPr>
                <a:t>hoạt</a:t>
              </a:r>
              <a:r>
                <a:rPr lang="en-US" sz="1800" b="1" i="0" kern="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800" b="1" i="0" kern="1200" dirty="0" err="1">
                  <a:solidFill>
                    <a:schemeClr val="tx1"/>
                  </a:solidFill>
                  <a:latin typeface="Tahoma" panose="020B0604030504040204" pitchFamily="34" charset="0"/>
                  <a:ea typeface="Tahoma" panose="020B0604030504040204" pitchFamily="34" charset="0"/>
                  <a:cs typeface="Tahoma" panose="020B0604030504040204" pitchFamily="34" charset="0"/>
                </a:rPr>
                <a:t>động</a:t>
              </a:r>
              <a:r>
                <a:rPr lang="en-US" sz="1800" b="1" i="0" kern="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800" b="1" i="0" kern="1200" dirty="0" err="1">
                  <a:solidFill>
                    <a:schemeClr val="tx1"/>
                  </a:solidFill>
                  <a:latin typeface="Tahoma" panose="020B0604030504040204" pitchFamily="34" charset="0"/>
                  <a:ea typeface="Tahoma" panose="020B0604030504040204" pitchFamily="34" charset="0"/>
                  <a:cs typeface="Tahoma" panose="020B0604030504040204" pitchFamily="34" charset="0"/>
                </a:rPr>
                <a:t>văn</a:t>
              </a:r>
              <a:r>
                <a:rPr lang="en-US" sz="1800" b="1" i="0" kern="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800" b="1" i="0" kern="1200" dirty="0" err="1">
                  <a:solidFill>
                    <a:schemeClr val="tx1"/>
                  </a:solidFill>
                  <a:latin typeface="Tahoma" panose="020B0604030504040204" pitchFamily="34" charset="0"/>
                  <a:ea typeface="Tahoma" panose="020B0604030504040204" pitchFamily="34" charset="0"/>
                  <a:cs typeface="Tahoma" panose="020B0604030504040204" pitchFamily="34" charset="0"/>
                </a:rPr>
                <a:t>hóa</a:t>
              </a:r>
              <a:r>
                <a:rPr lang="en-US" sz="1800" b="1" i="0" kern="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800" b="1" i="0" kern="1200" dirty="0" err="1">
                  <a:solidFill>
                    <a:schemeClr val="tx1"/>
                  </a:solidFill>
                  <a:latin typeface="Tahoma" panose="020B0604030504040204" pitchFamily="34" charset="0"/>
                  <a:ea typeface="Tahoma" panose="020B0604030504040204" pitchFamily="34" charset="0"/>
                  <a:cs typeface="Tahoma" panose="020B0604030504040204" pitchFamily="34" charset="0"/>
                </a:rPr>
                <a:t>thể</a:t>
              </a:r>
              <a:r>
                <a:rPr lang="en-US" sz="1800" b="1" i="0" kern="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800" b="1" i="0" kern="1200" dirty="0" err="1">
                  <a:solidFill>
                    <a:schemeClr val="tx1"/>
                  </a:solidFill>
                  <a:latin typeface="Tahoma" panose="020B0604030504040204" pitchFamily="34" charset="0"/>
                  <a:ea typeface="Tahoma" panose="020B0604030504040204" pitchFamily="34" charset="0"/>
                  <a:cs typeface="Tahoma" panose="020B0604030504040204" pitchFamily="34" charset="0"/>
                </a:rPr>
                <a:t>thao</a:t>
              </a:r>
              <a:r>
                <a:rPr lang="en-US" sz="1800" b="1" i="0" kern="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800" b="1" i="0" kern="1200" dirty="0" err="1">
                  <a:solidFill>
                    <a:schemeClr val="tx1"/>
                  </a:solidFill>
                  <a:latin typeface="Tahoma" panose="020B0604030504040204" pitchFamily="34" charset="0"/>
                  <a:ea typeface="Tahoma" panose="020B0604030504040204" pitchFamily="34" charset="0"/>
                  <a:cs typeface="Tahoma" panose="020B0604030504040204" pitchFamily="34" charset="0"/>
                </a:rPr>
                <a:t>và</a:t>
              </a:r>
              <a:r>
                <a:rPr lang="en-US" sz="1800" b="1" i="0" kern="1200" dirty="0">
                  <a:solidFill>
                    <a:schemeClr val="tx1"/>
                  </a:solidFill>
                  <a:latin typeface="Tahoma" panose="020B0604030504040204" pitchFamily="34" charset="0"/>
                  <a:ea typeface="Tahoma" panose="020B0604030504040204" pitchFamily="34" charset="0"/>
                  <a:cs typeface="Tahoma" panose="020B0604030504040204" pitchFamily="34" charset="0"/>
                </a:rPr>
                <a:t> du </a:t>
              </a:r>
              <a:r>
                <a:rPr lang="en-US" sz="1800" b="1" i="0" kern="1200" dirty="0" err="1">
                  <a:solidFill>
                    <a:schemeClr val="tx1"/>
                  </a:solidFill>
                  <a:latin typeface="Tahoma" panose="020B0604030504040204" pitchFamily="34" charset="0"/>
                  <a:ea typeface="Tahoma" panose="020B0604030504040204" pitchFamily="34" charset="0"/>
                  <a:cs typeface="Tahoma" panose="020B0604030504040204" pitchFamily="34" charset="0"/>
                </a:rPr>
                <a:t>lịch</a:t>
              </a:r>
              <a:endParaRPr lang="en-US" sz="1800" b="1" i="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25" name="Group 24"/>
          <p:cNvGrpSpPr/>
          <p:nvPr/>
        </p:nvGrpSpPr>
        <p:grpSpPr>
          <a:xfrm>
            <a:off x="3993987" y="3034225"/>
            <a:ext cx="7969413" cy="2783089"/>
            <a:chOff x="3791245" y="1829954"/>
            <a:chExt cx="6872884" cy="3269370"/>
          </a:xfrm>
          <a:solidFill>
            <a:schemeClr val="bg1">
              <a:lumMod val="95000"/>
            </a:schemeClr>
          </a:solidFill>
        </p:grpSpPr>
        <p:sp>
          <p:nvSpPr>
            <p:cNvPr id="26" name="Round Same Side Corner Rectangle 25"/>
            <p:cNvSpPr/>
            <p:nvPr/>
          </p:nvSpPr>
          <p:spPr>
            <a:xfrm rot="5400000">
              <a:off x="5593002" y="28197"/>
              <a:ext cx="3269370" cy="6872884"/>
            </a:xfrm>
            <a:prstGeom prst="round2Same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7" name="Round Same Side Corner Rectangle 4"/>
            <p:cNvSpPr txBox="1"/>
            <p:nvPr/>
          </p:nvSpPr>
          <p:spPr>
            <a:xfrm>
              <a:off x="3791246" y="1989551"/>
              <a:ext cx="6713287" cy="2950176"/>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lvl="1" algn="just" defTabSz="800100">
                <a:lnSpc>
                  <a:spcPct val="90000"/>
                </a:lnSpc>
                <a:spcBef>
                  <a:spcPct val="0"/>
                </a:spcBef>
                <a:spcAft>
                  <a:spcPct val="15000"/>
                </a:spcAft>
              </a:pPr>
              <a:r>
                <a:rPr lang="vi-VN" sz="1800" kern="1200" dirty="0">
                  <a:latin typeface="Tahoma" panose="020B0604030504040204" pitchFamily="34" charset="0"/>
                  <a:ea typeface="Tahoma" panose="020B0604030504040204" pitchFamily="34" charset="0"/>
                  <a:cs typeface="Tahoma" panose="020B0604030504040204" pitchFamily="34" charset="0"/>
                </a:rPr>
                <a:t>Khuyến khích: (i) tổ chức, cá nhân quản lý địa điểm diễn ra hoạt động văn hóa, thể thao và du lịch thiết thực hưởng ứng chính sách, giải pháp hạn chế, tiến tới chấm dứt sử dụng sản phẩm nhựa dùng một lần, túi ni lông khó phân hủy tại địa điểm; (ii) tổ chức, cá nhân tham gia biểu diễn, thi đấu và kinh doanh dịch vụ tại địa điểm hạn chế phát sinh chất thải, đặc biệt là sản phẩm nhựa dùng một lần, túi ni lông khó phân hủy, tiến tới không sử dụng các sản phẩm này; (iii) khách du lịch, khách tham quan, khán giả và cộng đồng dân cư tại địa điểm hạn chế mang theo hoặc sử dụng sản phẩm nhựa dùng một lần, túi ni lông khó phân hủy; tích cực sử dụng sản phẩm, công nghệ thân thiện với môi trường.</a:t>
              </a:r>
              <a:endParaRPr lang="en-US" sz="1800" kern="1200" dirty="0">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337861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37389" y="326131"/>
            <a:ext cx="9558123" cy="776595"/>
          </a:xfrm>
          <a:prstGeom prst="rect">
            <a:avLst/>
          </a:prstGeom>
          <a:noFill/>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609585" fontAlgn="auto">
              <a:spcAft>
                <a:spcPts val="0"/>
              </a:spcAft>
            </a:pPr>
            <a:r>
              <a:rPr lang="en-US" sz="2400" b="1" dirty="0" err="1">
                <a:ln>
                  <a:solidFill>
                    <a:srgbClr val="CC6600"/>
                  </a:solidFill>
                </a:ln>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C</a:t>
            </a:r>
            <a:r>
              <a:rPr lang="en-US" sz="2400" b="1" dirty="0" err="1" smtClean="0">
                <a:ln>
                  <a:solidFill>
                    <a:srgbClr val="CC6600"/>
                  </a:solidFill>
                </a:ln>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ác</a:t>
            </a:r>
            <a:r>
              <a:rPr lang="en-US" sz="2400" b="1" dirty="0" smtClean="0">
                <a:ln>
                  <a:solidFill>
                    <a:srgbClr val="CC6600"/>
                  </a:solidFill>
                </a:ln>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400" b="1" dirty="0" err="1">
                <a:ln>
                  <a:solidFill>
                    <a:srgbClr val="CC6600"/>
                  </a:solidFill>
                </a:ln>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liên</a:t>
            </a:r>
            <a:r>
              <a:rPr lang="en-US" sz="2400" b="1" dirty="0">
                <a:ln>
                  <a:solidFill>
                    <a:srgbClr val="CC6600"/>
                  </a:solidFill>
                </a:ln>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minh/</a:t>
            </a:r>
            <a:r>
              <a:rPr lang="en-US" sz="2400" b="1" dirty="0" err="1">
                <a:ln>
                  <a:solidFill>
                    <a:srgbClr val="CC6600"/>
                  </a:solidFill>
                </a:ln>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mạng</a:t>
            </a:r>
            <a:r>
              <a:rPr lang="en-US" sz="2400" b="1" dirty="0">
                <a:ln>
                  <a:solidFill>
                    <a:srgbClr val="CC6600"/>
                  </a:solidFill>
                </a:ln>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400" b="1" dirty="0" err="1">
                <a:ln>
                  <a:solidFill>
                    <a:srgbClr val="CC6600"/>
                  </a:solidFill>
                </a:ln>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lưới</a:t>
            </a:r>
            <a:r>
              <a:rPr lang="en-US" sz="2400" b="1" dirty="0">
                <a:ln>
                  <a:solidFill>
                    <a:srgbClr val="CC6600"/>
                  </a:solidFill>
                </a:ln>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400" b="1" dirty="0" err="1">
                <a:ln>
                  <a:solidFill>
                    <a:srgbClr val="CC6600"/>
                  </a:solidFill>
                </a:ln>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về</a:t>
            </a:r>
            <a:r>
              <a:rPr lang="en-US" sz="2400" b="1" dirty="0">
                <a:ln>
                  <a:solidFill>
                    <a:srgbClr val="CC6600"/>
                  </a:solidFill>
                </a:ln>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400" b="1" dirty="0" err="1">
                <a:ln>
                  <a:solidFill>
                    <a:srgbClr val="CC6600"/>
                  </a:solidFill>
                </a:ln>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giảm</a:t>
            </a:r>
            <a:r>
              <a:rPr lang="en-US" sz="2400" b="1" dirty="0">
                <a:ln>
                  <a:solidFill>
                    <a:srgbClr val="CC6600"/>
                  </a:solidFill>
                </a:ln>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400" b="1" dirty="0" err="1">
                <a:ln>
                  <a:solidFill>
                    <a:srgbClr val="CC6600"/>
                  </a:solidFill>
                </a:ln>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thiểu</a:t>
            </a:r>
            <a:r>
              <a:rPr lang="en-US" sz="2400" b="1" dirty="0">
                <a:ln>
                  <a:solidFill>
                    <a:srgbClr val="CC6600"/>
                  </a:solidFill>
                </a:ln>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400" b="1" dirty="0" smtClean="0">
                <a:ln>
                  <a:solidFill>
                    <a:srgbClr val="CC6600"/>
                  </a:solidFill>
                </a:ln>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RTN </a:t>
            </a:r>
            <a:r>
              <a:rPr lang="en-US" sz="2400" b="1" dirty="0" err="1" smtClean="0">
                <a:ln>
                  <a:solidFill>
                    <a:srgbClr val="CC6600"/>
                  </a:solidFill>
                </a:ln>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tại</a:t>
            </a:r>
            <a:r>
              <a:rPr lang="en-US" sz="2400" b="1" dirty="0" smtClean="0">
                <a:ln>
                  <a:solidFill>
                    <a:srgbClr val="CC6600"/>
                  </a:solidFill>
                </a:ln>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400" b="1" dirty="0" err="1">
                <a:ln>
                  <a:solidFill>
                    <a:srgbClr val="CC6600"/>
                  </a:solidFill>
                </a:ln>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Việt</a:t>
            </a:r>
            <a:r>
              <a:rPr lang="en-US" sz="2400" b="1" dirty="0">
                <a:ln>
                  <a:solidFill>
                    <a:srgbClr val="CC6600"/>
                  </a:solidFill>
                </a:ln>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Nam</a:t>
            </a:r>
          </a:p>
        </p:txBody>
      </p:sp>
      <p:pic>
        <p:nvPicPr>
          <p:cNvPr id="6" name="Hình ảnh 5"/>
          <p:cNvPicPr/>
          <p:nvPr/>
        </p:nvPicPr>
        <p:blipFill>
          <a:blip r:embed="rId2"/>
          <a:stretch>
            <a:fillRect/>
          </a:stretch>
        </p:blipFill>
        <p:spPr>
          <a:xfrm>
            <a:off x="2514600" y="1295400"/>
            <a:ext cx="7620000" cy="2057400"/>
          </a:xfrm>
          <a:prstGeom prst="rect">
            <a:avLst/>
          </a:prstGeom>
        </p:spPr>
      </p:pic>
      <p:pic>
        <p:nvPicPr>
          <p:cNvPr id="7" name="Hình ảnh 6"/>
          <p:cNvPicPr/>
          <p:nvPr/>
        </p:nvPicPr>
        <p:blipFill>
          <a:blip r:embed="rId3">
            <a:extLst>
              <a:ext uri="{28A0092B-C50C-407E-A947-70E740481C1C}">
                <a14:useLocalDpi xmlns:a14="http://schemas.microsoft.com/office/drawing/2010/main" val="0"/>
              </a:ext>
            </a:extLst>
          </a:blip>
          <a:srcRect/>
          <a:stretch>
            <a:fillRect/>
          </a:stretch>
        </p:blipFill>
        <p:spPr bwMode="auto">
          <a:xfrm>
            <a:off x="228600" y="3352800"/>
            <a:ext cx="5936615" cy="2667000"/>
          </a:xfrm>
          <a:prstGeom prst="rect">
            <a:avLst/>
          </a:prstGeom>
          <a:noFill/>
          <a:ln>
            <a:noFill/>
          </a:ln>
        </p:spPr>
      </p:pic>
      <p:pic>
        <p:nvPicPr>
          <p:cNvPr id="8" name="Hình ảnh 7"/>
          <p:cNvPicPr/>
          <p:nvPr/>
        </p:nvPicPr>
        <p:blipFill>
          <a:blip r:embed="rId4"/>
          <a:stretch>
            <a:fillRect/>
          </a:stretch>
        </p:blipFill>
        <p:spPr>
          <a:xfrm>
            <a:off x="6165215" y="3410795"/>
            <a:ext cx="5730297" cy="2380406"/>
          </a:xfrm>
          <a:prstGeom prst="rect">
            <a:avLst/>
          </a:prstGeom>
        </p:spPr>
      </p:pic>
    </p:spTree>
    <p:extLst>
      <p:ext uri="{BB962C8B-B14F-4D97-AF65-F5344CB8AC3E}">
        <p14:creationId xmlns:p14="http://schemas.microsoft.com/office/powerpoint/2010/main" val="295703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3A1FA5C7-67D2-C528-9603-D54776E68EE0}"/>
              </a:ext>
            </a:extLst>
          </p:cNvPr>
          <p:cNvSpPr>
            <a:spLocks noGrp="1"/>
          </p:cNvSpPr>
          <p:nvPr>
            <p:ph type="title" idx="4294967295"/>
          </p:nvPr>
        </p:nvSpPr>
        <p:spPr bwMode="auto">
          <a:xfrm>
            <a:off x="2895600" y="533400"/>
            <a:ext cx="73914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3600" b="1">
                <a:solidFill>
                  <a:srgbClr val="000099"/>
                </a:solidFill>
                <a:latin typeface="Times New Roman" panose="02020603050405020304" pitchFamily="18" charset="0"/>
                <a:cs typeface="Times New Roman" panose="02020603050405020304" pitchFamily="18" charset="0"/>
              </a:rPr>
              <a:t>NỘI DUNG</a:t>
            </a:r>
          </a:p>
        </p:txBody>
      </p:sp>
      <p:graphicFrame>
        <p:nvGraphicFramePr>
          <p:cNvPr id="3" name="Diagram 2">
            <a:extLst>
              <a:ext uri="{FF2B5EF4-FFF2-40B4-BE49-F238E27FC236}">
                <a16:creationId xmlns:a16="http://schemas.microsoft.com/office/drawing/2014/main" id="{424CB7C4-9DF3-DFB8-5C0F-576363396A7D}"/>
              </a:ext>
            </a:extLst>
          </p:cNvPr>
          <p:cNvGraphicFramePr/>
          <p:nvPr>
            <p:extLst>
              <p:ext uri="{D42A27DB-BD31-4B8C-83A1-F6EECF244321}">
                <p14:modId xmlns:p14="http://schemas.microsoft.com/office/powerpoint/2010/main" val="1270297617"/>
              </p:ext>
            </p:extLst>
          </p:nvPr>
        </p:nvGraphicFramePr>
        <p:xfrm>
          <a:off x="1966408" y="1295400"/>
          <a:ext cx="8259184" cy="144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773919EE-25FB-DC52-D40C-286D2197319E}"/>
              </a:ext>
            </a:extLst>
          </p:cNvPr>
          <p:cNvGraphicFramePr/>
          <p:nvPr>
            <p:extLst>
              <p:ext uri="{D42A27DB-BD31-4B8C-83A1-F6EECF244321}">
                <p14:modId xmlns:p14="http://schemas.microsoft.com/office/powerpoint/2010/main" val="1955655777"/>
              </p:ext>
            </p:extLst>
          </p:nvPr>
        </p:nvGraphicFramePr>
        <p:xfrm>
          <a:off x="1966408" y="2819400"/>
          <a:ext cx="8259184" cy="14478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Rectangle 10">
            <a:extLst>
              <a:ext uri="{FF2B5EF4-FFF2-40B4-BE49-F238E27FC236}">
                <a16:creationId xmlns:a16="http://schemas.microsoft.com/office/drawing/2014/main" id="{A321B506-FBF2-467B-3C78-39CBDA521A66}"/>
              </a:ext>
            </a:extLst>
          </p:cNvPr>
          <p:cNvSpPr/>
          <p:nvPr/>
        </p:nvSpPr>
        <p:spPr>
          <a:xfrm>
            <a:off x="2233309" y="1557635"/>
            <a:ext cx="341658" cy="923330"/>
          </a:xfrm>
          <a:prstGeom prst="rect">
            <a:avLst/>
          </a:prstGeom>
          <a:noFill/>
        </p:spPr>
        <p:txBody>
          <a:bodyPr wrap="square" lIns="91440" tIns="45720" rIns="91440" bIns="45720">
            <a:spAutoFit/>
          </a:bodyPr>
          <a:lstStyle/>
          <a:p>
            <a:pPr algn="ctr"/>
            <a:r>
              <a:rPr lang="en-US" sz="5400" b="0" cap="none" spc="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a:t>
            </a:r>
            <a:endParaRPr lang="en-US" sz="5400" b="0" cap="none" spc="0">
              <a:ln w="0"/>
              <a:solidFill>
                <a:schemeClr val="accent1"/>
              </a:solidFill>
              <a:effectLst>
                <a:outerShdw blurRad="38100" dist="25400" dir="5400000" algn="ctr" rotWithShape="0">
                  <a:srgbClr val="6E747A">
                    <a:alpha val="43000"/>
                  </a:srgbClr>
                </a:outerShdw>
              </a:effectLst>
            </a:endParaRPr>
          </a:p>
        </p:txBody>
      </p:sp>
      <p:sp>
        <p:nvSpPr>
          <p:cNvPr id="13" name="Rectangle 12">
            <a:extLst>
              <a:ext uri="{FF2B5EF4-FFF2-40B4-BE49-F238E27FC236}">
                <a16:creationId xmlns:a16="http://schemas.microsoft.com/office/drawing/2014/main" id="{D9C99543-A29C-E132-C24B-5F8658C764C8}"/>
              </a:ext>
            </a:extLst>
          </p:cNvPr>
          <p:cNvSpPr/>
          <p:nvPr/>
        </p:nvSpPr>
        <p:spPr>
          <a:xfrm>
            <a:off x="2238389" y="3047553"/>
            <a:ext cx="341658" cy="923330"/>
          </a:xfrm>
          <a:prstGeom prst="rect">
            <a:avLst/>
          </a:prstGeom>
          <a:noFill/>
        </p:spPr>
        <p:txBody>
          <a:bodyPr wrap="squar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graphicFrame>
        <p:nvGraphicFramePr>
          <p:cNvPr id="22" name="Diagram 7">
            <a:extLst>
              <a:ext uri="{FF2B5EF4-FFF2-40B4-BE49-F238E27FC236}">
                <a16:creationId xmlns:a16="http://schemas.microsoft.com/office/drawing/2014/main" id="{773919EE-25FB-DC52-D40C-286D2197319E}"/>
              </a:ext>
            </a:extLst>
          </p:cNvPr>
          <p:cNvGraphicFramePr/>
          <p:nvPr>
            <p:extLst/>
          </p:nvPr>
        </p:nvGraphicFramePr>
        <p:xfrm>
          <a:off x="1951616" y="4343399"/>
          <a:ext cx="8259184" cy="144780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3" name="Rectangle 12">
            <a:extLst>
              <a:ext uri="{FF2B5EF4-FFF2-40B4-BE49-F238E27FC236}">
                <a16:creationId xmlns:a16="http://schemas.microsoft.com/office/drawing/2014/main" id="{D9C99543-A29C-E132-C24B-5F8658C764C8}"/>
              </a:ext>
            </a:extLst>
          </p:cNvPr>
          <p:cNvSpPr/>
          <p:nvPr/>
        </p:nvSpPr>
        <p:spPr>
          <a:xfrm>
            <a:off x="2223597" y="4571552"/>
            <a:ext cx="341658" cy="923330"/>
          </a:xfrm>
          <a:prstGeom prst="rect">
            <a:avLst/>
          </a:prstGeom>
          <a:noFill/>
        </p:spPr>
        <p:txBody>
          <a:bodyPr wrap="squar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3</a:t>
            </a:r>
            <a:endParaRPr lang="en-US" sz="5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5911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635DA3E0-8442-4A47-94AB-78625ADAD979}"/>
              </a:ext>
            </a:extLst>
          </p:cNvPr>
          <p:cNvSpPr txBox="1">
            <a:spLocks/>
          </p:cNvSpPr>
          <p:nvPr/>
        </p:nvSpPr>
        <p:spPr bwMode="auto">
          <a:xfrm>
            <a:off x="2362200" y="365448"/>
            <a:ext cx="9262871" cy="100615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en-US" sz="2400" b="1" dirty="0" err="1" smtClean="0">
                <a:ln>
                  <a:solidFill>
                    <a:srgbClr val="CC6600"/>
                  </a:solidFill>
                </a:ln>
                <a:solidFill>
                  <a:schemeClr val="accent2">
                    <a:lumMod val="75000"/>
                  </a:schemeClr>
                </a:solidFill>
                <a:latin typeface="+mn-lt"/>
                <a:cs typeface="Times New Roman" pitchFamily="18" charset="0"/>
              </a:rPr>
              <a:t>Một</a:t>
            </a:r>
            <a:r>
              <a:rPr lang="en-US" sz="2400" b="1" dirty="0" smtClean="0">
                <a:ln>
                  <a:solidFill>
                    <a:srgbClr val="CC6600"/>
                  </a:solidFill>
                </a:ln>
                <a:solidFill>
                  <a:schemeClr val="accent2">
                    <a:lumMod val="75000"/>
                  </a:schemeClr>
                </a:solidFill>
                <a:latin typeface="+mn-lt"/>
                <a:cs typeface="Times New Roman" pitchFamily="18" charset="0"/>
              </a:rPr>
              <a:t> </a:t>
            </a:r>
            <a:r>
              <a:rPr lang="en-US" sz="2400" b="1" dirty="0" err="1" smtClean="0">
                <a:ln>
                  <a:solidFill>
                    <a:srgbClr val="CC6600"/>
                  </a:solidFill>
                </a:ln>
                <a:solidFill>
                  <a:schemeClr val="accent2">
                    <a:lumMod val="75000"/>
                  </a:schemeClr>
                </a:solidFill>
                <a:latin typeface="+mn-lt"/>
                <a:cs typeface="Times New Roman" pitchFamily="18" charset="0"/>
              </a:rPr>
              <a:t>số</a:t>
            </a:r>
            <a:r>
              <a:rPr lang="en-US" sz="2400" b="1" dirty="0" smtClean="0">
                <a:ln>
                  <a:solidFill>
                    <a:srgbClr val="CC6600"/>
                  </a:solidFill>
                </a:ln>
                <a:solidFill>
                  <a:schemeClr val="accent2">
                    <a:lumMod val="75000"/>
                  </a:schemeClr>
                </a:solidFill>
                <a:latin typeface="+mn-lt"/>
                <a:cs typeface="Times New Roman" pitchFamily="18" charset="0"/>
              </a:rPr>
              <a:t> </a:t>
            </a:r>
            <a:r>
              <a:rPr lang="en-US" sz="2400" b="1" dirty="0" err="1" smtClean="0">
                <a:ln>
                  <a:solidFill>
                    <a:srgbClr val="CC6600"/>
                  </a:solidFill>
                </a:ln>
                <a:solidFill>
                  <a:schemeClr val="accent2">
                    <a:lumMod val="75000"/>
                  </a:schemeClr>
                </a:solidFill>
                <a:latin typeface="+mn-lt"/>
                <a:cs typeface="Times New Roman" pitchFamily="18" charset="0"/>
              </a:rPr>
              <a:t>giải</a:t>
            </a:r>
            <a:r>
              <a:rPr lang="en-US" sz="2400" b="1" dirty="0" smtClean="0">
                <a:ln>
                  <a:solidFill>
                    <a:srgbClr val="CC6600"/>
                  </a:solidFill>
                </a:ln>
                <a:solidFill>
                  <a:schemeClr val="accent2">
                    <a:lumMod val="75000"/>
                  </a:schemeClr>
                </a:solidFill>
                <a:latin typeface="+mn-lt"/>
                <a:cs typeface="Times New Roman" pitchFamily="18" charset="0"/>
              </a:rPr>
              <a:t> </a:t>
            </a:r>
            <a:r>
              <a:rPr lang="en-US" sz="2400" b="1" dirty="0" err="1" smtClean="0">
                <a:ln>
                  <a:solidFill>
                    <a:srgbClr val="CC6600"/>
                  </a:solidFill>
                </a:ln>
                <a:solidFill>
                  <a:schemeClr val="accent2">
                    <a:lumMod val="75000"/>
                  </a:schemeClr>
                </a:solidFill>
                <a:latin typeface="+mn-lt"/>
                <a:cs typeface="Times New Roman" pitchFamily="18" charset="0"/>
              </a:rPr>
              <a:t>pháp</a:t>
            </a:r>
            <a:r>
              <a:rPr lang="en-US" sz="2400" b="1" dirty="0" smtClean="0">
                <a:ln>
                  <a:solidFill>
                    <a:srgbClr val="CC6600"/>
                  </a:solidFill>
                </a:ln>
                <a:solidFill>
                  <a:schemeClr val="accent2">
                    <a:lumMod val="75000"/>
                  </a:schemeClr>
                </a:solidFill>
                <a:latin typeface="+mn-lt"/>
                <a:cs typeface="Times New Roman" pitchFamily="18" charset="0"/>
              </a:rPr>
              <a:t> </a:t>
            </a:r>
            <a:r>
              <a:rPr lang="en-US" sz="2400" b="1" dirty="0" err="1" smtClean="0">
                <a:ln>
                  <a:solidFill>
                    <a:srgbClr val="CC6600"/>
                  </a:solidFill>
                </a:ln>
                <a:solidFill>
                  <a:schemeClr val="accent2">
                    <a:lumMod val="75000"/>
                  </a:schemeClr>
                </a:solidFill>
                <a:latin typeface="+mn-lt"/>
                <a:cs typeface="Times New Roman" pitchFamily="18" charset="0"/>
              </a:rPr>
              <a:t>giảm</a:t>
            </a:r>
            <a:r>
              <a:rPr lang="en-US" sz="2400" b="1" dirty="0" smtClean="0">
                <a:ln>
                  <a:solidFill>
                    <a:srgbClr val="CC6600"/>
                  </a:solidFill>
                </a:ln>
                <a:solidFill>
                  <a:schemeClr val="accent2">
                    <a:lumMod val="75000"/>
                  </a:schemeClr>
                </a:solidFill>
                <a:latin typeface="+mn-lt"/>
                <a:cs typeface="Times New Roman" pitchFamily="18" charset="0"/>
              </a:rPr>
              <a:t> </a:t>
            </a:r>
            <a:r>
              <a:rPr lang="en-US" sz="2400" b="1" dirty="0" err="1" smtClean="0">
                <a:ln>
                  <a:solidFill>
                    <a:srgbClr val="CC6600"/>
                  </a:solidFill>
                </a:ln>
                <a:solidFill>
                  <a:schemeClr val="accent2">
                    <a:lumMod val="75000"/>
                  </a:schemeClr>
                </a:solidFill>
                <a:latin typeface="+mn-lt"/>
                <a:cs typeface="Times New Roman" pitchFamily="18" charset="0"/>
              </a:rPr>
              <a:t>thiểu</a:t>
            </a:r>
            <a:r>
              <a:rPr lang="en-US" sz="2400" b="1" dirty="0" smtClean="0">
                <a:ln>
                  <a:solidFill>
                    <a:srgbClr val="CC6600"/>
                  </a:solidFill>
                </a:ln>
                <a:solidFill>
                  <a:schemeClr val="accent2">
                    <a:lumMod val="75000"/>
                  </a:schemeClr>
                </a:solidFill>
                <a:latin typeface="+mn-lt"/>
                <a:cs typeface="Times New Roman" pitchFamily="18" charset="0"/>
              </a:rPr>
              <a:t>, </a:t>
            </a:r>
            <a:r>
              <a:rPr lang="en-US" sz="2400" b="1" dirty="0" err="1">
                <a:ln>
                  <a:solidFill>
                    <a:srgbClr val="CC6600"/>
                  </a:solidFill>
                </a:ln>
                <a:solidFill>
                  <a:schemeClr val="accent2">
                    <a:lumMod val="75000"/>
                  </a:schemeClr>
                </a:solidFill>
                <a:latin typeface="+mn-lt"/>
                <a:cs typeface="Times New Roman" pitchFamily="18" charset="0"/>
              </a:rPr>
              <a:t>loại</a:t>
            </a:r>
            <a:r>
              <a:rPr lang="en-US" sz="2400" b="1" dirty="0">
                <a:ln>
                  <a:solidFill>
                    <a:srgbClr val="CC6600"/>
                  </a:solidFill>
                </a:ln>
                <a:solidFill>
                  <a:schemeClr val="accent2">
                    <a:lumMod val="75000"/>
                  </a:schemeClr>
                </a:solidFill>
                <a:latin typeface="+mn-lt"/>
                <a:cs typeface="Times New Roman" pitchFamily="18" charset="0"/>
              </a:rPr>
              <a:t> </a:t>
            </a:r>
            <a:r>
              <a:rPr lang="en-US" sz="2400" b="1" dirty="0" err="1">
                <a:ln>
                  <a:solidFill>
                    <a:srgbClr val="CC6600"/>
                  </a:solidFill>
                </a:ln>
                <a:solidFill>
                  <a:schemeClr val="accent2">
                    <a:lumMod val="75000"/>
                  </a:schemeClr>
                </a:solidFill>
                <a:latin typeface="+mn-lt"/>
                <a:cs typeface="Times New Roman" pitchFamily="18" charset="0"/>
              </a:rPr>
              <a:t>bỏ</a:t>
            </a:r>
            <a:r>
              <a:rPr lang="en-US" sz="2400" b="1" dirty="0">
                <a:ln>
                  <a:solidFill>
                    <a:srgbClr val="CC6600"/>
                  </a:solidFill>
                </a:ln>
                <a:solidFill>
                  <a:schemeClr val="accent2">
                    <a:lumMod val="75000"/>
                  </a:schemeClr>
                </a:solidFill>
                <a:latin typeface="+mn-lt"/>
                <a:cs typeface="Times New Roman" pitchFamily="18" charset="0"/>
              </a:rPr>
              <a:t> </a:t>
            </a:r>
            <a:r>
              <a:rPr lang="en-US" sz="2400" b="1" dirty="0" err="1">
                <a:ln>
                  <a:solidFill>
                    <a:srgbClr val="CC6600"/>
                  </a:solidFill>
                </a:ln>
                <a:solidFill>
                  <a:schemeClr val="accent2">
                    <a:lumMod val="75000"/>
                  </a:schemeClr>
                </a:solidFill>
                <a:latin typeface="+mn-lt"/>
                <a:cs typeface="Times New Roman" pitchFamily="18" charset="0"/>
              </a:rPr>
              <a:t>sử</a:t>
            </a:r>
            <a:r>
              <a:rPr lang="en-US" sz="2400" b="1" dirty="0">
                <a:ln>
                  <a:solidFill>
                    <a:srgbClr val="CC6600"/>
                  </a:solidFill>
                </a:ln>
                <a:solidFill>
                  <a:schemeClr val="accent2">
                    <a:lumMod val="75000"/>
                  </a:schemeClr>
                </a:solidFill>
                <a:latin typeface="+mn-lt"/>
                <a:cs typeface="Times New Roman" pitchFamily="18" charset="0"/>
              </a:rPr>
              <a:t> </a:t>
            </a:r>
            <a:r>
              <a:rPr lang="en-US" sz="2400" b="1" dirty="0" err="1">
                <a:ln>
                  <a:solidFill>
                    <a:srgbClr val="CC6600"/>
                  </a:solidFill>
                </a:ln>
                <a:solidFill>
                  <a:schemeClr val="accent2">
                    <a:lumMod val="75000"/>
                  </a:schemeClr>
                </a:solidFill>
                <a:latin typeface="+mn-lt"/>
                <a:cs typeface="Times New Roman" pitchFamily="18" charset="0"/>
              </a:rPr>
              <a:t>dụng</a:t>
            </a:r>
            <a:r>
              <a:rPr lang="en-US" sz="2400" b="1" dirty="0">
                <a:ln>
                  <a:solidFill>
                    <a:srgbClr val="CC6600"/>
                  </a:solidFill>
                </a:ln>
                <a:solidFill>
                  <a:schemeClr val="accent2">
                    <a:lumMod val="75000"/>
                  </a:schemeClr>
                </a:solidFill>
                <a:latin typeface="+mn-lt"/>
                <a:cs typeface="Times New Roman" pitchFamily="18" charset="0"/>
              </a:rPr>
              <a:t> </a:t>
            </a:r>
            <a:endParaRPr lang="en-US" sz="2400" b="1" dirty="0" smtClean="0">
              <a:ln>
                <a:solidFill>
                  <a:srgbClr val="CC6600"/>
                </a:solidFill>
              </a:ln>
              <a:solidFill>
                <a:schemeClr val="accent2">
                  <a:lumMod val="75000"/>
                </a:schemeClr>
              </a:solidFill>
              <a:latin typeface="+mn-lt"/>
              <a:cs typeface="Times New Roman" pitchFamily="18" charset="0"/>
            </a:endParaRPr>
          </a:p>
          <a:p>
            <a:pPr fontAlgn="auto">
              <a:spcAft>
                <a:spcPts val="0"/>
              </a:spcAft>
            </a:pPr>
            <a:r>
              <a:rPr lang="en-US" sz="2400" b="1" dirty="0" err="1" smtClean="0">
                <a:ln>
                  <a:solidFill>
                    <a:srgbClr val="CC6600"/>
                  </a:solidFill>
                </a:ln>
                <a:solidFill>
                  <a:schemeClr val="accent2">
                    <a:lumMod val="75000"/>
                  </a:schemeClr>
                </a:solidFill>
                <a:latin typeface="+mn-lt"/>
                <a:cs typeface="Times New Roman" pitchFamily="18" charset="0"/>
              </a:rPr>
              <a:t>túi</a:t>
            </a:r>
            <a:r>
              <a:rPr lang="en-US" sz="2400" b="1" dirty="0" smtClean="0">
                <a:ln>
                  <a:solidFill>
                    <a:srgbClr val="CC6600"/>
                  </a:solidFill>
                </a:ln>
                <a:solidFill>
                  <a:schemeClr val="accent2">
                    <a:lumMod val="75000"/>
                  </a:schemeClr>
                </a:solidFill>
                <a:latin typeface="+mn-lt"/>
                <a:cs typeface="Times New Roman" pitchFamily="18" charset="0"/>
              </a:rPr>
              <a:t> </a:t>
            </a:r>
            <a:r>
              <a:rPr lang="en-US" sz="2400" b="1" dirty="0">
                <a:ln>
                  <a:solidFill>
                    <a:srgbClr val="CC6600"/>
                  </a:solidFill>
                </a:ln>
                <a:solidFill>
                  <a:schemeClr val="accent2">
                    <a:lumMod val="75000"/>
                  </a:schemeClr>
                </a:solidFill>
                <a:latin typeface="+mn-lt"/>
                <a:cs typeface="Times New Roman" pitchFamily="18" charset="0"/>
              </a:rPr>
              <a:t>nylon </a:t>
            </a:r>
            <a:r>
              <a:rPr lang="en-US" sz="2400" b="1" dirty="0" err="1">
                <a:ln>
                  <a:solidFill>
                    <a:srgbClr val="CC6600"/>
                  </a:solidFill>
                </a:ln>
                <a:solidFill>
                  <a:schemeClr val="accent2">
                    <a:lumMod val="75000"/>
                  </a:schemeClr>
                </a:solidFill>
                <a:latin typeface="+mn-lt"/>
                <a:cs typeface="Times New Roman" pitchFamily="18" charset="0"/>
              </a:rPr>
              <a:t>khó</a:t>
            </a:r>
            <a:r>
              <a:rPr lang="en-US" sz="2400" b="1" dirty="0">
                <a:ln>
                  <a:solidFill>
                    <a:srgbClr val="CC6600"/>
                  </a:solidFill>
                </a:ln>
                <a:solidFill>
                  <a:schemeClr val="accent2">
                    <a:lumMod val="75000"/>
                  </a:schemeClr>
                </a:solidFill>
                <a:latin typeface="+mn-lt"/>
                <a:cs typeface="Times New Roman" pitchFamily="18" charset="0"/>
              </a:rPr>
              <a:t> </a:t>
            </a:r>
            <a:r>
              <a:rPr lang="en-US" sz="2400" b="1" dirty="0" err="1">
                <a:ln>
                  <a:solidFill>
                    <a:srgbClr val="CC6600"/>
                  </a:solidFill>
                </a:ln>
                <a:solidFill>
                  <a:schemeClr val="accent2">
                    <a:lumMod val="75000"/>
                  </a:schemeClr>
                </a:solidFill>
                <a:latin typeface="+mn-lt"/>
                <a:cs typeface="Times New Roman" pitchFamily="18" charset="0"/>
              </a:rPr>
              <a:t>phân</a:t>
            </a:r>
            <a:r>
              <a:rPr lang="en-US" sz="2400" b="1" dirty="0">
                <a:ln>
                  <a:solidFill>
                    <a:srgbClr val="CC6600"/>
                  </a:solidFill>
                </a:ln>
                <a:solidFill>
                  <a:schemeClr val="accent2">
                    <a:lumMod val="75000"/>
                  </a:schemeClr>
                </a:solidFill>
                <a:latin typeface="+mn-lt"/>
                <a:cs typeface="Times New Roman" pitchFamily="18" charset="0"/>
              </a:rPr>
              <a:t> </a:t>
            </a:r>
            <a:r>
              <a:rPr lang="en-US" sz="2400" b="1" dirty="0" err="1">
                <a:ln>
                  <a:solidFill>
                    <a:srgbClr val="CC6600"/>
                  </a:solidFill>
                </a:ln>
                <a:solidFill>
                  <a:schemeClr val="accent2">
                    <a:lumMod val="75000"/>
                  </a:schemeClr>
                </a:solidFill>
                <a:latin typeface="+mn-lt"/>
                <a:cs typeface="Times New Roman" pitchFamily="18" charset="0"/>
              </a:rPr>
              <a:t>hủy</a:t>
            </a:r>
            <a:r>
              <a:rPr lang="en-US" sz="2400" b="1" dirty="0">
                <a:ln>
                  <a:solidFill>
                    <a:srgbClr val="CC6600"/>
                  </a:solidFill>
                </a:ln>
                <a:solidFill>
                  <a:schemeClr val="accent2">
                    <a:lumMod val="75000"/>
                  </a:schemeClr>
                </a:solidFill>
                <a:latin typeface="+mn-lt"/>
                <a:cs typeface="Times New Roman" pitchFamily="18" charset="0"/>
              </a:rPr>
              <a:t>, </a:t>
            </a:r>
            <a:r>
              <a:rPr lang="en-US" sz="2400" b="1" dirty="0" err="1">
                <a:ln>
                  <a:solidFill>
                    <a:srgbClr val="CC6600"/>
                  </a:solidFill>
                </a:ln>
                <a:solidFill>
                  <a:schemeClr val="accent2">
                    <a:lumMod val="75000"/>
                  </a:schemeClr>
                </a:solidFill>
                <a:latin typeface="+mn-lt"/>
                <a:cs typeface="Times New Roman" pitchFamily="18" charset="0"/>
              </a:rPr>
              <a:t>sản</a:t>
            </a:r>
            <a:r>
              <a:rPr lang="en-US" sz="2400" b="1" dirty="0">
                <a:ln>
                  <a:solidFill>
                    <a:srgbClr val="CC6600"/>
                  </a:solidFill>
                </a:ln>
                <a:solidFill>
                  <a:schemeClr val="accent2">
                    <a:lumMod val="75000"/>
                  </a:schemeClr>
                </a:solidFill>
                <a:latin typeface="+mn-lt"/>
                <a:cs typeface="Times New Roman" pitchFamily="18" charset="0"/>
              </a:rPr>
              <a:t> </a:t>
            </a:r>
            <a:r>
              <a:rPr lang="en-US" sz="2400" b="1" dirty="0" err="1">
                <a:ln>
                  <a:solidFill>
                    <a:srgbClr val="CC6600"/>
                  </a:solidFill>
                </a:ln>
                <a:solidFill>
                  <a:schemeClr val="accent2">
                    <a:lumMod val="75000"/>
                  </a:schemeClr>
                </a:solidFill>
                <a:latin typeface="+mn-lt"/>
                <a:cs typeface="Times New Roman" pitchFamily="18" charset="0"/>
              </a:rPr>
              <a:t>phẩm</a:t>
            </a:r>
            <a:r>
              <a:rPr lang="en-US" sz="2400" b="1" dirty="0">
                <a:ln>
                  <a:solidFill>
                    <a:srgbClr val="CC6600"/>
                  </a:solidFill>
                </a:ln>
                <a:solidFill>
                  <a:schemeClr val="accent2">
                    <a:lumMod val="75000"/>
                  </a:schemeClr>
                </a:solidFill>
                <a:latin typeface="+mn-lt"/>
                <a:cs typeface="Times New Roman" pitchFamily="18" charset="0"/>
              </a:rPr>
              <a:t> </a:t>
            </a:r>
            <a:r>
              <a:rPr lang="en-US" sz="2400" b="1" dirty="0" err="1">
                <a:ln>
                  <a:solidFill>
                    <a:srgbClr val="CC6600"/>
                  </a:solidFill>
                </a:ln>
                <a:solidFill>
                  <a:schemeClr val="accent2">
                    <a:lumMod val="75000"/>
                  </a:schemeClr>
                </a:solidFill>
                <a:latin typeface="+mn-lt"/>
                <a:cs typeface="Times New Roman" pitchFamily="18" charset="0"/>
              </a:rPr>
              <a:t>nhựa</a:t>
            </a:r>
            <a:r>
              <a:rPr lang="en-US" sz="2400" b="1" dirty="0">
                <a:ln>
                  <a:solidFill>
                    <a:srgbClr val="CC6600"/>
                  </a:solidFill>
                </a:ln>
                <a:solidFill>
                  <a:schemeClr val="accent2">
                    <a:lumMod val="75000"/>
                  </a:schemeClr>
                </a:solidFill>
                <a:latin typeface="+mn-lt"/>
                <a:cs typeface="Times New Roman" pitchFamily="18" charset="0"/>
              </a:rPr>
              <a:t> </a:t>
            </a:r>
            <a:r>
              <a:rPr lang="en-US" sz="2400" b="1" dirty="0" err="1">
                <a:ln>
                  <a:solidFill>
                    <a:srgbClr val="CC6600"/>
                  </a:solidFill>
                </a:ln>
                <a:solidFill>
                  <a:schemeClr val="accent2">
                    <a:lumMod val="75000"/>
                  </a:schemeClr>
                </a:solidFill>
                <a:latin typeface="+mn-lt"/>
                <a:cs typeface="Times New Roman" pitchFamily="18" charset="0"/>
              </a:rPr>
              <a:t>dùng</a:t>
            </a:r>
            <a:r>
              <a:rPr lang="en-US" sz="2400" b="1" dirty="0">
                <a:ln>
                  <a:solidFill>
                    <a:srgbClr val="CC6600"/>
                  </a:solidFill>
                </a:ln>
                <a:solidFill>
                  <a:schemeClr val="accent2">
                    <a:lumMod val="75000"/>
                  </a:schemeClr>
                </a:solidFill>
                <a:latin typeface="+mn-lt"/>
                <a:cs typeface="Times New Roman" pitchFamily="18" charset="0"/>
              </a:rPr>
              <a:t> </a:t>
            </a:r>
            <a:r>
              <a:rPr lang="en-US" sz="2400" b="1" dirty="0" err="1">
                <a:ln>
                  <a:solidFill>
                    <a:srgbClr val="CC6600"/>
                  </a:solidFill>
                </a:ln>
                <a:solidFill>
                  <a:schemeClr val="accent2">
                    <a:lumMod val="75000"/>
                  </a:schemeClr>
                </a:solidFill>
                <a:latin typeface="+mn-lt"/>
                <a:cs typeface="Times New Roman" pitchFamily="18" charset="0"/>
              </a:rPr>
              <a:t>một</a:t>
            </a:r>
            <a:r>
              <a:rPr lang="en-US" sz="2400" b="1" dirty="0">
                <a:ln>
                  <a:solidFill>
                    <a:srgbClr val="CC6600"/>
                  </a:solidFill>
                </a:ln>
                <a:solidFill>
                  <a:schemeClr val="accent2">
                    <a:lumMod val="75000"/>
                  </a:schemeClr>
                </a:solidFill>
                <a:latin typeface="+mn-lt"/>
                <a:cs typeface="Times New Roman" pitchFamily="18" charset="0"/>
              </a:rPr>
              <a:t> </a:t>
            </a:r>
            <a:r>
              <a:rPr lang="en-US" sz="2400" b="1" dirty="0" err="1" smtClean="0">
                <a:ln>
                  <a:solidFill>
                    <a:srgbClr val="CC6600"/>
                  </a:solidFill>
                </a:ln>
                <a:solidFill>
                  <a:schemeClr val="accent2">
                    <a:lumMod val="75000"/>
                  </a:schemeClr>
                </a:solidFill>
                <a:latin typeface="+mn-lt"/>
                <a:cs typeface="Times New Roman" pitchFamily="18" charset="0"/>
              </a:rPr>
              <a:t>lần</a:t>
            </a:r>
            <a:endParaRPr lang="vi-VN" sz="2400" b="1" dirty="0">
              <a:ln>
                <a:solidFill>
                  <a:srgbClr val="CC6600"/>
                </a:solidFill>
              </a:ln>
              <a:solidFill>
                <a:schemeClr val="accent2">
                  <a:lumMod val="75000"/>
                </a:schemeClr>
              </a:solidFill>
              <a:latin typeface="+mn-lt"/>
              <a:cs typeface="Times New Roman" pitchFamily="18" charset="0"/>
            </a:endParaRPr>
          </a:p>
        </p:txBody>
      </p:sp>
      <p:sp>
        <p:nvSpPr>
          <p:cNvPr id="9" name="Rounded Rectangle 8"/>
          <p:cNvSpPr/>
          <p:nvPr/>
        </p:nvSpPr>
        <p:spPr>
          <a:xfrm>
            <a:off x="576355" y="1965516"/>
            <a:ext cx="10363200" cy="621570"/>
          </a:xfrm>
          <a:prstGeom prst="roundRect">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eaLnBrk="1" fontAlgn="auto" hangingPunct="1">
              <a:spcBef>
                <a:spcPts val="0"/>
              </a:spcBef>
              <a:spcAft>
                <a:spcPts val="0"/>
              </a:spcAft>
              <a:defRPr/>
            </a:pPr>
            <a:r>
              <a:rPr lang="en-US" sz="1600" dirty="0" err="1">
                <a:solidFill>
                  <a:prstClr val="black"/>
                </a:solidFill>
                <a:latin typeface="Arial" panose="020B0604020202020204" pitchFamily="34" charset="0"/>
                <a:cs typeface="Arial" panose="020B0604020202020204" pitchFamily="34" charset="0"/>
              </a:rPr>
              <a:t>Xây</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dựng</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các</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hướng</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dẫn</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giám</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sát</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thực</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thi</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lộ</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trình</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hạn</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chế</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sản</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xuất</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nhập</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khẩu</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sản</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phẩm</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nhựa</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sử</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dụng</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một</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lần</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bao</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bì</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nhựa</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khó</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phân</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hủy</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sinh</a:t>
            </a:r>
            <a:r>
              <a:rPr lang="en-US" sz="1600" dirty="0">
                <a:solidFill>
                  <a:prstClr val="black"/>
                </a:solidFill>
                <a:latin typeface="Arial" panose="020B0604020202020204" pitchFamily="34" charset="0"/>
                <a:cs typeface="Arial" panose="020B0604020202020204" pitchFamily="34" charset="0"/>
              </a:rPr>
              <a:t> </a:t>
            </a:r>
            <a:r>
              <a:rPr lang="en-US" sz="1600" dirty="0" err="1" smtClean="0">
                <a:solidFill>
                  <a:prstClr val="black"/>
                </a:solidFill>
                <a:latin typeface="Arial" panose="020B0604020202020204" pitchFamily="34" charset="0"/>
                <a:cs typeface="Arial" panose="020B0604020202020204" pitchFamily="34" charset="0"/>
              </a:rPr>
              <a:t>học</a:t>
            </a:r>
            <a:endParaRPr lang="en-US" sz="1600" dirty="0">
              <a:solidFill>
                <a:prstClr val="black"/>
              </a:solidFill>
              <a:latin typeface="Arial" panose="020B0604020202020204" pitchFamily="34" charset="0"/>
              <a:cs typeface="Arial" panose="020B0604020202020204" pitchFamily="34" charset="0"/>
            </a:endParaRPr>
          </a:p>
        </p:txBody>
      </p:sp>
      <p:sp>
        <p:nvSpPr>
          <p:cNvPr id="11" name="Rounded Rectangle 10"/>
          <p:cNvSpPr/>
          <p:nvPr/>
        </p:nvSpPr>
        <p:spPr>
          <a:xfrm>
            <a:off x="556862" y="3924695"/>
            <a:ext cx="10363200" cy="647305"/>
          </a:xfrm>
          <a:prstGeom prst="roundRect">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eaLnBrk="1" fontAlgn="auto" hangingPunct="1">
              <a:spcBef>
                <a:spcPts val="0"/>
              </a:spcBef>
              <a:spcAft>
                <a:spcPts val="0"/>
              </a:spcAft>
              <a:defRPr/>
            </a:pPr>
            <a:r>
              <a:rPr lang="en-US" sz="1600" dirty="0" err="1">
                <a:solidFill>
                  <a:prstClr val="black"/>
                </a:solidFill>
                <a:latin typeface="Arial" panose="020B0604020202020204" pitchFamily="34" charset="0"/>
                <a:cs typeface="Arial" panose="020B0604020202020204" pitchFamily="34" charset="0"/>
              </a:rPr>
              <a:t>Xây</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dựng</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mô</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hình</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thực</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thi</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quy</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định</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về</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trách</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nhiệm</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mở</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rộng</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của</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nhà</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sản</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xuất</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đối</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với</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các</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loại</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bao</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bì</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trong</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đó</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bao</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gồm</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cả</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bao</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bì</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nhựa</a:t>
            </a:r>
            <a:endParaRPr lang="en-US" sz="1600" dirty="0">
              <a:solidFill>
                <a:prstClr val="black"/>
              </a:solidFill>
              <a:latin typeface="Arial" panose="020B0604020202020204" pitchFamily="34" charset="0"/>
              <a:cs typeface="Arial" panose="020B0604020202020204" pitchFamily="34" charset="0"/>
            </a:endParaRPr>
          </a:p>
        </p:txBody>
      </p:sp>
      <p:sp>
        <p:nvSpPr>
          <p:cNvPr id="12" name="Rounded Rectangle 11"/>
          <p:cNvSpPr/>
          <p:nvPr/>
        </p:nvSpPr>
        <p:spPr>
          <a:xfrm>
            <a:off x="1066800" y="2788296"/>
            <a:ext cx="10363200" cy="945504"/>
          </a:xfrm>
          <a:prstGeom prst="roundRect">
            <a:avLst/>
          </a:prstGeom>
          <a:solidFill>
            <a:schemeClr val="accent1"/>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eaLnBrk="1" fontAlgn="auto" hangingPunct="1">
              <a:spcBef>
                <a:spcPts val="0"/>
              </a:spcBef>
              <a:spcAft>
                <a:spcPts val="0"/>
              </a:spcAft>
              <a:defRPr/>
            </a:pPr>
            <a:r>
              <a:rPr lang="vi-VN" sz="1600" dirty="0" err="1">
                <a:solidFill>
                  <a:prstClr val="black"/>
                </a:solidFill>
                <a:latin typeface="Arial" panose="020B0604020202020204" pitchFamily="34" charset="0"/>
                <a:cs typeface="Arial" panose="020B0604020202020204" pitchFamily="34" charset="0"/>
              </a:rPr>
              <a:t>Hoàn</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thiện</a:t>
            </a:r>
            <a:r>
              <a:rPr lang="vi-VN" sz="1600" dirty="0">
                <a:solidFill>
                  <a:prstClr val="black"/>
                </a:solidFill>
                <a:latin typeface="Arial" panose="020B0604020202020204" pitchFamily="34" charset="0"/>
                <a:cs typeface="Arial" panose="020B0604020202020204" pitchFamily="34" charset="0"/>
              </a:rPr>
              <a:t> công </a:t>
            </a:r>
            <a:r>
              <a:rPr lang="vi-VN" sz="1600" dirty="0" err="1">
                <a:solidFill>
                  <a:prstClr val="black"/>
                </a:solidFill>
                <a:latin typeface="Arial" panose="020B0604020202020204" pitchFamily="34" charset="0"/>
                <a:cs typeface="Arial" panose="020B0604020202020204" pitchFamily="34" charset="0"/>
              </a:rPr>
              <a:t>cụ</a:t>
            </a:r>
            <a:r>
              <a:rPr lang="vi-VN" sz="1600" dirty="0">
                <a:solidFill>
                  <a:prstClr val="black"/>
                </a:solidFill>
                <a:latin typeface="Arial" panose="020B0604020202020204" pitchFamily="34" charset="0"/>
                <a:cs typeface="Arial" panose="020B0604020202020204" pitchFamily="34" charset="0"/>
              </a:rPr>
              <a:t> kinh </a:t>
            </a:r>
            <a:r>
              <a:rPr lang="vi-VN" sz="1600" dirty="0" err="1">
                <a:solidFill>
                  <a:prstClr val="black"/>
                </a:solidFill>
                <a:latin typeface="Arial" panose="020B0604020202020204" pitchFamily="34" charset="0"/>
                <a:cs typeface="Arial" panose="020B0604020202020204" pitchFamily="34" charset="0"/>
              </a:rPr>
              <a:t>tế</a:t>
            </a:r>
            <a:r>
              <a:rPr lang="vi-VN" sz="1600" dirty="0">
                <a:solidFill>
                  <a:prstClr val="black"/>
                </a:solidFill>
                <a:latin typeface="Arial" panose="020B0604020202020204" pitchFamily="34" charset="0"/>
                <a:cs typeface="Arial" panose="020B0604020202020204" pitchFamily="34" charset="0"/>
              </a:rPr>
              <a:t>: (i) </a:t>
            </a:r>
            <a:r>
              <a:rPr lang="vi-VN" sz="1600" dirty="0" err="1">
                <a:solidFill>
                  <a:prstClr val="black"/>
                </a:solidFill>
                <a:latin typeface="Arial" panose="020B0604020202020204" pitchFamily="34" charset="0"/>
                <a:cs typeface="Arial" panose="020B0604020202020204" pitchFamily="34" charset="0"/>
              </a:rPr>
              <a:t>điều</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chỉnh</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mức</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thuế</a:t>
            </a:r>
            <a:r>
              <a:rPr lang="vi-VN" sz="1600" dirty="0">
                <a:solidFill>
                  <a:prstClr val="black"/>
                </a:solidFill>
                <a:latin typeface="Arial" panose="020B0604020202020204" pitchFamily="34" charset="0"/>
                <a:cs typeface="Arial" panose="020B0604020202020204" pitchFamily="34" charset="0"/>
              </a:rPr>
              <a:t> BVMT </a:t>
            </a:r>
            <a:r>
              <a:rPr lang="vi-VN" sz="1600" dirty="0" err="1">
                <a:solidFill>
                  <a:prstClr val="black"/>
                </a:solidFill>
                <a:latin typeface="Arial" panose="020B0604020202020204" pitchFamily="34" charset="0"/>
                <a:cs typeface="Arial" panose="020B0604020202020204" pitchFamily="34" charset="0"/>
              </a:rPr>
              <a:t>đối</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với</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túi</a:t>
            </a:r>
            <a:r>
              <a:rPr lang="vi-VN" sz="1600" dirty="0">
                <a:solidFill>
                  <a:prstClr val="black"/>
                </a:solidFill>
                <a:latin typeface="Arial" panose="020B0604020202020204" pitchFamily="34" charset="0"/>
                <a:cs typeface="Arial" panose="020B0604020202020204" pitchFamily="34" charset="0"/>
              </a:rPr>
              <a:t> ni lông </a:t>
            </a:r>
            <a:r>
              <a:rPr lang="vi-VN" sz="1600" dirty="0" err="1">
                <a:solidFill>
                  <a:prstClr val="black"/>
                </a:solidFill>
                <a:latin typeface="Arial" panose="020B0604020202020204" pitchFamily="34" charset="0"/>
                <a:cs typeface="Arial" panose="020B0604020202020204" pitchFamily="34" charset="0"/>
              </a:rPr>
              <a:t>khó</a:t>
            </a:r>
            <a:r>
              <a:rPr lang="vi-VN" sz="1600" dirty="0">
                <a:solidFill>
                  <a:prstClr val="black"/>
                </a:solidFill>
                <a:latin typeface="Arial" panose="020B0604020202020204" pitchFamily="34" charset="0"/>
                <a:cs typeface="Arial" panose="020B0604020202020204" pitchFamily="34" charset="0"/>
              </a:rPr>
              <a:t> phân </a:t>
            </a:r>
            <a:r>
              <a:rPr lang="vi-VN" sz="1600" dirty="0" err="1">
                <a:solidFill>
                  <a:prstClr val="black"/>
                </a:solidFill>
                <a:latin typeface="Arial" panose="020B0604020202020204" pitchFamily="34" charset="0"/>
                <a:cs typeface="Arial" panose="020B0604020202020204" pitchFamily="34" charset="0"/>
              </a:rPr>
              <a:t>hủy</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ii</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bổ</a:t>
            </a:r>
            <a:r>
              <a:rPr lang="vi-VN" sz="1600" dirty="0">
                <a:solidFill>
                  <a:prstClr val="black"/>
                </a:solidFill>
                <a:latin typeface="Arial" panose="020B0604020202020204" pitchFamily="34" charset="0"/>
                <a:cs typeface="Arial" panose="020B0604020202020204" pitchFamily="34" charset="0"/>
              </a:rPr>
              <a:t> sung </a:t>
            </a:r>
            <a:r>
              <a:rPr lang="vi-VN" sz="1600" dirty="0" err="1">
                <a:solidFill>
                  <a:prstClr val="black"/>
                </a:solidFill>
                <a:latin typeface="Arial" panose="020B0604020202020204" pitchFamily="34" charset="0"/>
                <a:cs typeface="Arial" panose="020B0604020202020204" pitchFamily="34" charset="0"/>
              </a:rPr>
              <a:t>thuế</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bảo</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vệ</a:t>
            </a:r>
            <a:r>
              <a:rPr lang="vi-VN" sz="1600" dirty="0">
                <a:solidFill>
                  <a:prstClr val="black"/>
                </a:solidFill>
                <a:latin typeface="Arial" panose="020B0604020202020204" pitchFamily="34" charset="0"/>
                <a:cs typeface="Arial" panose="020B0604020202020204" pitchFamily="34" charset="0"/>
              </a:rPr>
              <a:t> môi </a:t>
            </a:r>
            <a:r>
              <a:rPr lang="vi-VN" sz="1600" dirty="0" err="1">
                <a:solidFill>
                  <a:prstClr val="black"/>
                </a:solidFill>
                <a:latin typeface="Arial" panose="020B0604020202020204" pitchFamily="34" charset="0"/>
                <a:cs typeface="Arial" panose="020B0604020202020204" pitchFamily="34" charset="0"/>
              </a:rPr>
              <a:t>trường</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đối</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với</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sản</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phẩm</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nhựa</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sử</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dụng</a:t>
            </a:r>
            <a:r>
              <a:rPr lang="vi-VN" sz="1600" dirty="0">
                <a:solidFill>
                  <a:prstClr val="black"/>
                </a:solidFill>
                <a:latin typeface="Arial" panose="020B0604020202020204" pitchFamily="34" charset="0"/>
                <a:cs typeface="Arial" panose="020B0604020202020204" pitchFamily="34" charset="0"/>
              </a:rPr>
              <a:t> 1 </a:t>
            </a:r>
            <a:r>
              <a:rPr lang="vi-VN" sz="1600" dirty="0" err="1">
                <a:solidFill>
                  <a:prstClr val="black"/>
                </a:solidFill>
                <a:latin typeface="Arial" panose="020B0604020202020204" pitchFamily="34" charset="0"/>
                <a:cs typeface="Arial" panose="020B0604020202020204" pitchFamily="34" charset="0"/>
              </a:rPr>
              <a:t>lần</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phục</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vụ</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mục</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đích</a:t>
            </a:r>
            <a:r>
              <a:rPr lang="vi-VN" sz="1600" dirty="0">
                <a:solidFill>
                  <a:prstClr val="black"/>
                </a:solidFill>
                <a:latin typeface="Arial" panose="020B0604020202020204" pitchFamily="34" charset="0"/>
                <a:cs typeface="Arial" panose="020B0604020202020204" pitchFamily="34" charset="0"/>
              </a:rPr>
              <a:t> sinh </a:t>
            </a:r>
            <a:r>
              <a:rPr lang="vi-VN" sz="1600" dirty="0" err="1">
                <a:solidFill>
                  <a:prstClr val="black"/>
                </a:solidFill>
                <a:latin typeface="Arial" panose="020B0604020202020204" pitchFamily="34" charset="0"/>
                <a:cs typeface="Arial" panose="020B0604020202020204" pitchFamily="34" charset="0"/>
              </a:rPr>
              <a:t>hoạt</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iii</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đánh</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thuế</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đối</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với</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các</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loại</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nhựa</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từ</a:t>
            </a:r>
            <a:r>
              <a:rPr lang="vi-VN" sz="1600" dirty="0">
                <a:solidFill>
                  <a:prstClr val="black"/>
                </a:solidFill>
                <a:latin typeface="Arial" panose="020B0604020202020204" pitchFamily="34" charset="0"/>
                <a:cs typeface="Arial" panose="020B0604020202020204" pitchFamily="34" charset="0"/>
              </a:rPr>
              <a:t> nguyên </a:t>
            </a:r>
            <a:r>
              <a:rPr lang="vi-VN" sz="1600" dirty="0" err="1">
                <a:solidFill>
                  <a:prstClr val="black"/>
                </a:solidFill>
                <a:latin typeface="Arial" panose="020B0604020202020204" pitchFamily="34" charset="0"/>
                <a:cs typeface="Arial" panose="020B0604020202020204" pitchFamily="34" charset="0"/>
              </a:rPr>
              <a:t>liệu</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gốc</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virgin</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plastics</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để</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thúc</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đẩy</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tái</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chế</a:t>
            </a:r>
            <a:r>
              <a:rPr lang="vi-VN" sz="1600" dirty="0">
                <a:solidFill>
                  <a:prstClr val="black"/>
                </a:solidFill>
                <a:latin typeface="Arial" panose="020B0604020202020204" pitchFamily="34" charset="0"/>
                <a:cs typeface="Arial" panose="020B0604020202020204" pitchFamily="34" charset="0"/>
              </a:rPr>
              <a:t> </a:t>
            </a:r>
            <a:r>
              <a:rPr lang="vi-VN" sz="1600" dirty="0" err="1" smtClean="0">
                <a:solidFill>
                  <a:prstClr val="black"/>
                </a:solidFill>
                <a:latin typeface="Arial" panose="020B0604020202020204" pitchFamily="34" charset="0"/>
                <a:cs typeface="Arial" panose="020B0604020202020204" pitchFamily="34" charset="0"/>
              </a:rPr>
              <a:t>nhựa</a:t>
            </a:r>
            <a:endParaRPr lang="vi-VN"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4814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12"/>
          <p:cNvSpPr/>
          <p:nvPr/>
        </p:nvSpPr>
        <p:spPr>
          <a:xfrm>
            <a:off x="17721" y="1725132"/>
            <a:ext cx="7602279" cy="685800"/>
          </a:xfrm>
          <a:prstGeom prst="roundRect">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Tăng</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cường</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truyền</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thông</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nhằm</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nâng</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cao</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nhận</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thức</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người</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tiêu</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dùng</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về</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việc</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giảm</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sử</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dụng</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túi</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ni-lông</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và</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phát</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sinh</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chất</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thải</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nhựa</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thông</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qua </a:t>
            </a:r>
            <a:r>
              <a:rPr lang="en-US" sz="1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nhiều</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hình</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thức</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4" name="Rounded Rectangle 12"/>
          <p:cNvSpPr/>
          <p:nvPr/>
        </p:nvSpPr>
        <p:spPr>
          <a:xfrm>
            <a:off x="1143000" y="4876800"/>
            <a:ext cx="9677400" cy="1143000"/>
          </a:xfrm>
          <a:prstGeom prst="roundRect">
            <a:avLst/>
          </a:prstGeom>
          <a:solidFill>
            <a:schemeClr val="accent1"/>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1600" dirty="0" err="1" smtClean="0">
                <a:solidFill>
                  <a:prstClr val="black"/>
                </a:solidFill>
                <a:latin typeface="Arial" panose="020B0604020202020204" pitchFamily="34" charset="0"/>
                <a:cs typeface="Arial" panose="020B0604020202020204" pitchFamily="34" charset="0"/>
              </a:rPr>
              <a:t>Bộ</a:t>
            </a:r>
            <a:r>
              <a:rPr lang="vi-VN" sz="1600" dirty="0" smtClean="0">
                <a:solidFill>
                  <a:prstClr val="black"/>
                </a:solidFill>
                <a:latin typeface="Arial" panose="020B0604020202020204" pitchFamily="34" charset="0"/>
                <a:cs typeface="Arial" panose="020B0604020202020204" pitchFamily="34" charset="0"/>
              </a:rPr>
              <a:t> </a:t>
            </a:r>
            <a:r>
              <a:rPr lang="vi-VN" sz="1600" dirty="0">
                <a:solidFill>
                  <a:prstClr val="black"/>
                </a:solidFill>
                <a:latin typeface="Arial" panose="020B0604020202020204" pitchFamily="34" charset="0"/>
                <a:cs typeface="Arial" panose="020B0604020202020204" pitchFamily="34" charset="0"/>
              </a:rPr>
              <a:t>VHTTDL ban </a:t>
            </a:r>
            <a:r>
              <a:rPr lang="vi-VN" sz="1600" dirty="0" err="1">
                <a:solidFill>
                  <a:prstClr val="black"/>
                </a:solidFill>
                <a:latin typeface="Arial" panose="020B0604020202020204" pitchFamily="34" charset="0"/>
                <a:cs typeface="Arial" panose="020B0604020202020204" pitchFamily="34" charset="0"/>
              </a:rPr>
              <a:t>hành</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chế</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tài</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xử</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phạt</a:t>
            </a:r>
            <a:r>
              <a:rPr lang="vi-VN" sz="1600" dirty="0">
                <a:solidFill>
                  <a:prstClr val="black"/>
                </a:solidFill>
                <a:latin typeface="Arial" panose="020B0604020202020204" pitchFamily="34" charset="0"/>
                <a:cs typeface="Arial" panose="020B0604020202020204" pitchFamily="34" charset="0"/>
              </a:rPr>
              <a:t> nghiêm </a:t>
            </a:r>
            <a:r>
              <a:rPr lang="vi-VN" sz="1600" dirty="0" err="1">
                <a:solidFill>
                  <a:prstClr val="black"/>
                </a:solidFill>
                <a:latin typeface="Arial" panose="020B0604020202020204" pitchFamily="34" charset="0"/>
                <a:cs typeface="Arial" panose="020B0604020202020204" pitchFamily="34" charset="0"/>
              </a:rPr>
              <a:t>đối</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với</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hành</a:t>
            </a:r>
            <a:r>
              <a:rPr lang="vi-VN" sz="1600" dirty="0">
                <a:solidFill>
                  <a:prstClr val="black"/>
                </a:solidFill>
                <a:latin typeface="Arial" panose="020B0604020202020204" pitchFamily="34" charset="0"/>
                <a:cs typeface="Arial" panose="020B0604020202020204" pitchFamily="34" charset="0"/>
              </a:rPr>
              <a:t> vi </a:t>
            </a:r>
            <a:r>
              <a:rPr lang="vi-VN" sz="1600" dirty="0" err="1">
                <a:solidFill>
                  <a:prstClr val="black"/>
                </a:solidFill>
                <a:latin typeface="Arial" panose="020B0604020202020204" pitchFamily="34" charset="0"/>
                <a:cs typeface="Arial" panose="020B0604020202020204" pitchFamily="34" charset="0"/>
              </a:rPr>
              <a:t>xả</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rác</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bừa</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bãi</a:t>
            </a:r>
            <a:r>
              <a:rPr lang="vi-VN" sz="1600" dirty="0">
                <a:solidFill>
                  <a:prstClr val="black"/>
                </a:solidFill>
                <a:latin typeface="Arial" panose="020B0604020202020204" pitchFamily="34" charset="0"/>
                <a:cs typeface="Arial" panose="020B0604020202020204" pitchFamily="34" charset="0"/>
              </a:rPr>
              <a:t> ra môi </a:t>
            </a:r>
            <a:r>
              <a:rPr lang="vi-VN" sz="1600" dirty="0" err="1">
                <a:solidFill>
                  <a:prstClr val="black"/>
                </a:solidFill>
                <a:latin typeface="Arial" panose="020B0604020202020204" pitchFamily="34" charset="0"/>
                <a:cs typeface="Arial" panose="020B0604020202020204" pitchFamily="34" charset="0"/>
              </a:rPr>
              <a:t>trường</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đối</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với</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các</a:t>
            </a:r>
            <a:r>
              <a:rPr lang="vi-VN" sz="1600" dirty="0">
                <a:solidFill>
                  <a:prstClr val="black"/>
                </a:solidFill>
                <a:latin typeface="Arial" panose="020B0604020202020204" pitchFamily="34" charset="0"/>
                <a:cs typeface="Arial" panose="020B0604020202020204" pitchFamily="34" charset="0"/>
              </a:rPr>
              <a:t> cơ </a:t>
            </a:r>
            <a:r>
              <a:rPr lang="vi-VN" sz="1600" dirty="0" err="1">
                <a:solidFill>
                  <a:prstClr val="black"/>
                </a:solidFill>
                <a:latin typeface="Arial" panose="020B0604020202020204" pitchFamily="34" charset="0"/>
                <a:cs typeface="Arial" panose="020B0604020202020204" pitchFamily="34" charset="0"/>
              </a:rPr>
              <a:t>sở</a:t>
            </a:r>
            <a:r>
              <a:rPr lang="vi-VN" sz="1600" dirty="0">
                <a:solidFill>
                  <a:prstClr val="black"/>
                </a:solidFill>
                <a:latin typeface="Arial" panose="020B0604020202020204" pitchFamily="34" charset="0"/>
                <a:cs typeface="Arial" panose="020B0604020202020204" pitchFamily="34" charset="0"/>
              </a:rPr>
              <a:t> kinh doanh du </a:t>
            </a:r>
            <a:r>
              <a:rPr lang="vi-VN" sz="1600" dirty="0" err="1">
                <a:solidFill>
                  <a:prstClr val="black"/>
                </a:solidFill>
                <a:latin typeface="Arial" panose="020B0604020202020204" pitchFamily="34" charset="0"/>
                <a:cs typeface="Arial" panose="020B0604020202020204" pitchFamily="34" charset="0"/>
              </a:rPr>
              <a:t>lịch</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cũng</a:t>
            </a:r>
            <a:r>
              <a:rPr lang="vi-VN" sz="1600" dirty="0">
                <a:solidFill>
                  <a:prstClr val="black"/>
                </a:solidFill>
                <a:latin typeface="Arial" panose="020B0604020202020204" pitchFamily="34" charset="0"/>
                <a:cs typeface="Arial" panose="020B0604020202020204" pitchFamily="34" charset="0"/>
              </a:rPr>
              <a:t> như </a:t>
            </a:r>
            <a:r>
              <a:rPr lang="vi-VN" sz="1600" dirty="0" err="1">
                <a:solidFill>
                  <a:prstClr val="black"/>
                </a:solidFill>
                <a:latin typeface="Arial" panose="020B0604020202020204" pitchFamily="34" charset="0"/>
                <a:cs typeface="Arial" panose="020B0604020202020204" pitchFamily="34" charset="0"/>
              </a:rPr>
              <a:t>khách</a:t>
            </a:r>
            <a:r>
              <a:rPr lang="vi-VN" sz="1600" dirty="0">
                <a:solidFill>
                  <a:prstClr val="black"/>
                </a:solidFill>
                <a:latin typeface="Arial" panose="020B0604020202020204" pitchFamily="34" charset="0"/>
                <a:cs typeface="Arial" panose="020B0604020202020204" pitchFamily="34" charset="0"/>
              </a:rPr>
              <a:t> du </a:t>
            </a:r>
            <a:r>
              <a:rPr lang="vi-VN" sz="1600" dirty="0" err="1">
                <a:solidFill>
                  <a:prstClr val="black"/>
                </a:solidFill>
                <a:latin typeface="Arial" panose="020B0604020202020204" pitchFamily="34" charset="0"/>
                <a:cs typeface="Arial" panose="020B0604020202020204" pitchFamily="34" charset="0"/>
              </a:rPr>
              <a:t>lịch</a:t>
            </a:r>
            <a:r>
              <a:rPr lang="vi-VN" sz="1600" dirty="0">
                <a:solidFill>
                  <a:prstClr val="black"/>
                </a:solidFill>
                <a:latin typeface="Arial" panose="020B0604020202020204" pitchFamily="34" charset="0"/>
                <a:cs typeface="Arial" panose="020B0604020202020204" pitchFamily="34" charset="0"/>
              </a:rPr>
              <a:t>; xây </a:t>
            </a:r>
            <a:r>
              <a:rPr lang="vi-VN" sz="1600" dirty="0" err="1">
                <a:solidFill>
                  <a:prstClr val="black"/>
                </a:solidFill>
                <a:latin typeface="Arial" panose="020B0604020202020204" pitchFamily="34" charset="0"/>
                <a:cs typeface="Arial" panose="020B0604020202020204" pitchFamily="34" charset="0"/>
              </a:rPr>
              <a:t>dựng</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và</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thực</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hiện</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thí</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điểm</a:t>
            </a:r>
            <a:r>
              <a:rPr lang="vi-VN" sz="1600" dirty="0">
                <a:solidFill>
                  <a:prstClr val="black"/>
                </a:solidFill>
                <a:latin typeface="Arial" panose="020B0604020202020204" pitchFamily="34" charset="0"/>
                <a:cs typeface="Arial" panose="020B0604020202020204" pitchFamily="34" charset="0"/>
              </a:rPr>
              <a:t> mô </a:t>
            </a:r>
            <a:r>
              <a:rPr lang="vi-VN" sz="1600" dirty="0" err="1">
                <a:solidFill>
                  <a:prstClr val="black"/>
                </a:solidFill>
                <a:latin typeface="Arial" panose="020B0604020202020204" pitchFamily="34" charset="0"/>
                <a:cs typeface="Arial" panose="020B0604020202020204" pitchFamily="34" charset="0"/>
              </a:rPr>
              <a:t>hình</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quản</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lý</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giảm</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thiểu</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tiến</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tới</a:t>
            </a:r>
            <a:r>
              <a:rPr lang="vi-VN" sz="1600" dirty="0">
                <a:solidFill>
                  <a:prstClr val="black"/>
                </a:solidFill>
                <a:latin typeface="Arial" panose="020B0604020202020204" pitchFamily="34" charset="0"/>
                <a:cs typeface="Arial" panose="020B0604020202020204" pitchFamily="34" charset="0"/>
              </a:rPr>
              <a:t> không </a:t>
            </a:r>
            <a:r>
              <a:rPr lang="vi-VN" sz="1600" dirty="0" err="1">
                <a:solidFill>
                  <a:prstClr val="black"/>
                </a:solidFill>
                <a:latin typeface="Arial" panose="020B0604020202020204" pitchFamily="34" charset="0"/>
                <a:cs typeface="Arial" panose="020B0604020202020204" pitchFamily="34" charset="0"/>
              </a:rPr>
              <a:t>sử</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dụng</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sản</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phẩm</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nhựa</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dùng</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một</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lần</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túi</a:t>
            </a:r>
            <a:r>
              <a:rPr lang="vi-VN" sz="1600" dirty="0">
                <a:solidFill>
                  <a:prstClr val="black"/>
                </a:solidFill>
                <a:latin typeface="Arial" panose="020B0604020202020204" pitchFamily="34" charset="0"/>
                <a:cs typeface="Arial" panose="020B0604020202020204" pitchFamily="34" charset="0"/>
              </a:rPr>
              <a:t> ni lông </a:t>
            </a:r>
            <a:r>
              <a:rPr lang="vi-VN" sz="1600" dirty="0" err="1">
                <a:solidFill>
                  <a:prstClr val="black"/>
                </a:solidFill>
                <a:latin typeface="Arial" panose="020B0604020202020204" pitchFamily="34" charset="0"/>
                <a:cs typeface="Arial" panose="020B0604020202020204" pitchFamily="34" charset="0"/>
              </a:rPr>
              <a:t>khó</a:t>
            </a:r>
            <a:r>
              <a:rPr lang="vi-VN" sz="1600" dirty="0">
                <a:solidFill>
                  <a:prstClr val="black"/>
                </a:solidFill>
                <a:latin typeface="Arial" panose="020B0604020202020204" pitchFamily="34" charset="0"/>
                <a:cs typeface="Arial" panose="020B0604020202020204" pitchFamily="34" charset="0"/>
              </a:rPr>
              <a:t> phân </a:t>
            </a:r>
            <a:r>
              <a:rPr lang="vi-VN" sz="1600" dirty="0" err="1">
                <a:solidFill>
                  <a:prstClr val="black"/>
                </a:solidFill>
                <a:latin typeface="Arial" panose="020B0604020202020204" pitchFamily="34" charset="0"/>
                <a:cs typeface="Arial" panose="020B0604020202020204" pitchFamily="34" charset="0"/>
              </a:rPr>
              <a:t>hủy</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tại</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một</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số</a:t>
            </a:r>
            <a:r>
              <a:rPr lang="vi-VN" sz="1600" dirty="0">
                <a:solidFill>
                  <a:prstClr val="black"/>
                </a:solidFill>
                <a:latin typeface="Arial" panose="020B0604020202020204" pitchFamily="34" charset="0"/>
                <a:cs typeface="Arial" panose="020B0604020202020204" pitchFamily="34" charset="0"/>
              </a:rPr>
              <a:t> khu du </a:t>
            </a:r>
            <a:r>
              <a:rPr lang="vi-VN" sz="1600" dirty="0" err="1">
                <a:solidFill>
                  <a:prstClr val="black"/>
                </a:solidFill>
                <a:latin typeface="Arial" panose="020B0604020202020204" pitchFamily="34" charset="0"/>
                <a:cs typeface="Arial" panose="020B0604020202020204" pitchFamily="34" charset="0"/>
              </a:rPr>
              <a:t>lịch</a:t>
            </a:r>
            <a:r>
              <a:rPr lang="vi-VN" sz="1600" dirty="0">
                <a:solidFill>
                  <a:prstClr val="black"/>
                </a:solidFill>
                <a:latin typeface="Arial" panose="020B0604020202020204" pitchFamily="34" charset="0"/>
                <a:cs typeface="Arial" panose="020B0604020202020204" pitchFamily="34" charset="0"/>
              </a:rPr>
              <a:t> </a:t>
            </a:r>
            <a:r>
              <a:rPr lang="vi-VN" sz="1600" dirty="0" err="1">
                <a:solidFill>
                  <a:prstClr val="black"/>
                </a:solidFill>
                <a:latin typeface="Arial" panose="020B0604020202020204" pitchFamily="34" charset="0"/>
                <a:cs typeface="Arial" panose="020B0604020202020204" pitchFamily="34" charset="0"/>
              </a:rPr>
              <a:t>quốc</a:t>
            </a:r>
            <a:r>
              <a:rPr lang="vi-VN" sz="1600" dirty="0">
                <a:solidFill>
                  <a:prstClr val="black"/>
                </a:solidFill>
                <a:latin typeface="Arial" panose="020B0604020202020204" pitchFamily="34" charset="0"/>
                <a:cs typeface="Arial" panose="020B0604020202020204" pitchFamily="34" charset="0"/>
              </a:rPr>
              <a:t> gia ven </a:t>
            </a:r>
            <a:r>
              <a:rPr lang="vi-VN" sz="1600" dirty="0" err="1">
                <a:solidFill>
                  <a:prstClr val="black"/>
                </a:solidFill>
                <a:latin typeface="Arial" panose="020B0604020202020204" pitchFamily="34" charset="0"/>
                <a:cs typeface="Arial" panose="020B0604020202020204" pitchFamily="34" charset="0"/>
              </a:rPr>
              <a:t>biển</a:t>
            </a:r>
            <a:r>
              <a:rPr lang="vi-VN" sz="1600" dirty="0">
                <a:solidFill>
                  <a:prstClr val="black"/>
                </a:solidFill>
                <a:latin typeface="Arial" panose="020B0604020202020204" pitchFamily="34" charset="0"/>
                <a:cs typeface="Arial" panose="020B0604020202020204" pitchFamily="34" charset="0"/>
              </a:rPr>
              <a:t>...</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7" name="Title 2">
            <a:extLst>
              <a:ext uri="{FF2B5EF4-FFF2-40B4-BE49-F238E27FC236}">
                <a16:creationId xmlns:a16="http://schemas.microsoft.com/office/drawing/2014/main" id="{635DA3E0-8442-4A47-94AB-78625ADAD979}"/>
              </a:ext>
            </a:extLst>
          </p:cNvPr>
          <p:cNvSpPr txBox="1">
            <a:spLocks/>
          </p:cNvSpPr>
          <p:nvPr/>
        </p:nvSpPr>
        <p:spPr bwMode="auto">
          <a:xfrm>
            <a:off x="2514600" y="441648"/>
            <a:ext cx="9262871" cy="100615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en-US" sz="2400" b="1" dirty="0" err="1" smtClean="0">
                <a:ln>
                  <a:solidFill>
                    <a:srgbClr val="CC6600"/>
                  </a:solidFill>
                </a:ln>
                <a:solidFill>
                  <a:schemeClr val="accent2">
                    <a:lumMod val="75000"/>
                  </a:schemeClr>
                </a:solidFill>
                <a:latin typeface="+mn-lt"/>
                <a:cs typeface="Times New Roman" pitchFamily="18" charset="0"/>
              </a:rPr>
              <a:t>Một</a:t>
            </a:r>
            <a:r>
              <a:rPr lang="en-US" sz="2400" b="1" dirty="0" smtClean="0">
                <a:ln>
                  <a:solidFill>
                    <a:srgbClr val="CC6600"/>
                  </a:solidFill>
                </a:ln>
                <a:solidFill>
                  <a:schemeClr val="accent2">
                    <a:lumMod val="75000"/>
                  </a:schemeClr>
                </a:solidFill>
                <a:latin typeface="+mn-lt"/>
                <a:cs typeface="Times New Roman" pitchFamily="18" charset="0"/>
              </a:rPr>
              <a:t> </a:t>
            </a:r>
            <a:r>
              <a:rPr lang="en-US" sz="2400" b="1" dirty="0" err="1" smtClean="0">
                <a:ln>
                  <a:solidFill>
                    <a:srgbClr val="CC6600"/>
                  </a:solidFill>
                </a:ln>
                <a:solidFill>
                  <a:schemeClr val="accent2">
                    <a:lumMod val="75000"/>
                  </a:schemeClr>
                </a:solidFill>
                <a:latin typeface="+mn-lt"/>
                <a:cs typeface="Times New Roman" pitchFamily="18" charset="0"/>
              </a:rPr>
              <a:t>số</a:t>
            </a:r>
            <a:r>
              <a:rPr lang="en-US" sz="2400" b="1" dirty="0" smtClean="0">
                <a:ln>
                  <a:solidFill>
                    <a:srgbClr val="CC6600"/>
                  </a:solidFill>
                </a:ln>
                <a:solidFill>
                  <a:schemeClr val="accent2">
                    <a:lumMod val="75000"/>
                  </a:schemeClr>
                </a:solidFill>
                <a:latin typeface="+mn-lt"/>
                <a:cs typeface="Times New Roman" pitchFamily="18" charset="0"/>
              </a:rPr>
              <a:t> </a:t>
            </a:r>
            <a:r>
              <a:rPr lang="en-US" sz="2400" b="1" dirty="0" err="1" smtClean="0">
                <a:ln>
                  <a:solidFill>
                    <a:srgbClr val="CC6600"/>
                  </a:solidFill>
                </a:ln>
                <a:solidFill>
                  <a:schemeClr val="accent2">
                    <a:lumMod val="75000"/>
                  </a:schemeClr>
                </a:solidFill>
                <a:latin typeface="+mn-lt"/>
                <a:cs typeface="Times New Roman" pitchFamily="18" charset="0"/>
              </a:rPr>
              <a:t>giải</a:t>
            </a:r>
            <a:r>
              <a:rPr lang="en-US" sz="2400" b="1" dirty="0" smtClean="0">
                <a:ln>
                  <a:solidFill>
                    <a:srgbClr val="CC6600"/>
                  </a:solidFill>
                </a:ln>
                <a:solidFill>
                  <a:schemeClr val="accent2">
                    <a:lumMod val="75000"/>
                  </a:schemeClr>
                </a:solidFill>
                <a:latin typeface="+mn-lt"/>
                <a:cs typeface="Times New Roman" pitchFamily="18" charset="0"/>
              </a:rPr>
              <a:t> </a:t>
            </a:r>
            <a:r>
              <a:rPr lang="en-US" sz="2400" b="1" dirty="0" err="1" smtClean="0">
                <a:ln>
                  <a:solidFill>
                    <a:srgbClr val="CC6600"/>
                  </a:solidFill>
                </a:ln>
                <a:solidFill>
                  <a:schemeClr val="accent2">
                    <a:lumMod val="75000"/>
                  </a:schemeClr>
                </a:solidFill>
                <a:latin typeface="+mn-lt"/>
                <a:cs typeface="Times New Roman" pitchFamily="18" charset="0"/>
              </a:rPr>
              <a:t>pháp</a:t>
            </a:r>
            <a:r>
              <a:rPr lang="en-US" sz="2400" b="1" dirty="0" smtClean="0">
                <a:ln>
                  <a:solidFill>
                    <a:srgbClr val="CC6600"/>
                  </a:solidFill>
                </a:ln>
                <a:solidFill>
                  <a:schemeClr val="accent2">
                    <a:lumMod val="75000"/>
                  </a:schemeClr>
                </a:solidFill>
                <a:latin typeface="+mn-lt"/>
                <a:cs typeface="Times New Roman" pitchFamily="18" charset="0"/>
              </a:rPr>
              <a:t> </a:t>
            </a:r>
            <a:r>
              <a:rPr lang="en-US" sz="2400" b="1" dirty="0" err="1" smtClean="0">
                <a:ln>
                  <a:solidFill>
                    <a:srgbClr val="CC6600"/>
                  </a:solidFill>
                </a:ln>
                <a:solidFill>
                  <a:schemeClr val="accent2">
                    <a:lumMod val="75000"/>
                  </a:schemeClr>
                </a:solidFill>
                <a:latin typeface="+mn-lt"/>
                <a:cs typeface="Times New Roman" pitchFamily="18" charset="0"/>
              </a:rPr>
              <a:t>giảm</a:t>
            </a:r>
            <a:r>
              <a:rPr lang="en-US" sz="2400" b="1" dirty="0" smtClean="0">
                <a:ln>
                  <a:solidFill>
                    <a:srgbClr val="CC6600"/>
                  </a:solidFill>
                </a:ln>
                <a:solidFill>
                  <a:schemeClr val="accent2">
                    <a:lumMod val="75000"/>
                  </a:schemeClr>
                </a:solidFill>
                <a:latin typeface="+mn-lt"/>
                <a:cs typeface="Times New Roman" pitchFamily="18" charset="0"/>
              </a:rPr>
              <a:t> </a:t>
            </a:r>
            <a:r>
              <a:rPr lang="en-US" sz="2400" b="1" dirty="0" err="1" smtClean="0">
                <a:ln>
                  <a:solidFill>
                    <a:srgbClr val="CC6600"/>
                  </a:solidFill>
                </a:ln>
                <a:solidFill>
                  <a:schemeClr val="accent2">
                    <a:lumMod val="75000"/>
                  </a:schemeClr>
                </a:solidFill>
                <a:latin typeface="+mn-lt"/>
                <a:cs typeface="Times New Roman" pitchFamily="18" charset="0"/>
              </a:rPr>
              <a:t>thiểu</a:t>
            </a:r>
            <a:r>
              <a:rPr lang="en-US" sz="2400" b="1" dirty="0" smtClean="0">
                <a:ln>
                  <a:solidFill>
                    <a:srgbClr val="CC6600"/>
                  </a:solidFill>
                </a:ln>
                <a:solidFill>
                  <a:schemeClr val="accent2">
                    <a:lumMod val="75000"/>
                  </a:schemeClr>
                </a:solidFill>
                <a:latin typeface="+mn-lt"/>
                <a:cs typeface="Times New Roman" pitchFamily="18" charset="0"/>
              </a:rPr>
              <a:t>, </a:t>
            </a:r>
            <a:r>
              <a:rPr lang="en-US" sz="2400" b="1" dirty="0" err="1">
                <a:ln>
                  <a:solidFill>
                    <a:srgbClr val="CC6600"/>
                  </a:solidFill>
                </a:ln>
                <a:solidFill>
                  <a:schemeClr val="accent2">
                    <a:lumMod val="75000"/>
                  </a:schemeClr>
                </a:solidFill>
                <a:latin typeface="+mn-lt"/>
                <a:cs typeface="Times New Roman" pitchFamily="18" charset="0"/>
              </a:rPr>
              <a:t>loại</a:t>
            </a:r>
            <a:r>
              <a:rPr lang="en-US" sz="2400" b="1" dirty="0">
                <a:ln>
                  <a:solidFill>
                    <a:srgbClr val="CC6600"/>
                  </a:solidFill>
                </a:ln>
                <a:solidFill>
                  <a:schemeClr val="accent2">
                    <a:lumMod val="75000"/>
                  </a:schemeClr>
                </a:solidFill>
                <a:latin typeface="+mn-lt"/>
                <a:cs typeface="Times New Roman" pitchFamily="18" charset="0"/>
              </a:rPr>
              <a:t> </a:t>
            </a:r>
            <a:r>
              <a:rPr lang="en-US" sz="2400" b="1" dirty="0" err="1">
                <a:ln>
                  <a:solidFill>
                    <a:srgbClr val="CC6600"/>
                  </a:solidFill>
                </a:ln>
                <a:solidFill>
                  <a:schemeClr val="accent2">
                    <a:lumMod val="75000"/>
                  </a:schemeClr>
                </a:solidFill>
                <a:latin typeface="+mn-lt"/>
                <a:cs typeface="Times New Roman" pitchFamily="18" charset="0"/>
              </a:rPr>
              <a:t>bỏ</a:t>
            </a:r>
            <a:r>
              <a:rPr lang="en-US" sz="2400" b="1" dirty="0">
                <a:ln>
                  <a:solidFill>
                    <a:srgbClr val="CC6600"/>
                  </a:solidFill>
                </a:ln>
                <a:solidFill>
                  <a:schemeClr val="accent2">
                    <a:lumMod val="75000"/>
                  </a:schemeClr>
                </a:solidFill>
                <a:latin typeface="+mn-lt"/>
                <a:cs typeface="Times New Roman" pitchFamily="18" charset="0"/>
              </a:rPr>
              <a:t> </a:t>
            </a:r>
            <a:r>
              <a:rPr lang="en-US" sz="2400" b="1" dirty="0" err="1">
                <a:ln>
                  <a:solidFill>
                    <a:srgbClr val="CC6600"/>
                  </a:solidFill>
                </a:ln>
                <a:solidFill>
                  <a:schemeClr val="accent2">
                    <a:lumMod val="75000"/>
                  </a:schemeClr>
                </a:solidFill>
                <a:latin typeface="+mn-lt"/>
                <a:cs typeface="Times New Roman" pitchFamily="18" charset="0"/>
              </a:rPr>
              <a:t>sử</a:t>
            </a:r>
            <a:r>
              <a:rPr lang="en-US" sz="2400" b="1" dirty="0">
                <a:ln>
                  <a:solidFill>
                    <a:srgbClr val="CC6600"/>
                  </a:solidFill>
                </a:ln>
                <a:solidFill>
                  <a:schemeClr val="accent2">
                    <a:lumMod val="75000"/>
                  </a:schemeClr>
                </a:solidFill>
                <a:latin typeface="+mn-lt"/>
                <a:cs typeface="Times New Roman" pitchFamily="18" charset="0"/>
              </a:rPr>
              <a:t> </a:t>
            </a:r>
            <a:r>
              <a:rPr lang="en-US" sz="2400" b="1" dirty="0" err="1">
                <a:ln>
                  <a:solidFill>
                    <a:srgbClr val="CC6600"/>
                  </a:solidFill>
                </a:ln>
                <a:solidFill>
                  <a:schemeClr val="accent2">
                    <a:lumMod val="75000"/>
                  </a:schemeClr>
                </a:solidFill>
                <a:latin typeface="+mn-lt"/>
                <a:cs typeface="Times New Roman" pitchFamily="18" charset="0"/>
              </a:rPr>
              <a:t>dụng</a:t>
            </a:r>
            <a:r>
              <a:rPr lang="en-US" sz="2400" b="1" dirty="0">
                <a:ln>
                  <a:solidFill>
                    <a:srgbClr val="CC6600"/>
                  </a:solidFill>
                </a:ln>
                <a:solidFill>
                  <a:schemeClr val="accent2">
                    <a:lumMod val="75000"/>
                  </a:schemeClr>
                </a:solidFill>
                <a:latin typeface="+mn-lt"/>
                <a:cs typeface="Times New Roman" pitchFamily="18" charset="0"/>
              </a:rPr>
              <a:t> </a:t>
            </a:r>
            <a:endParaRPr lang="en-US" sz="2400" b="1" dirty="0" smtClean="0">
              <a:ln>
                <a:solidFill>
                  <a:srgbClr val="CC6600"/>
                </a:solidFill>
              </a:ln>
              <a:solidFill>
                <a:schemeClr val="accent2">
                  <a:lumMod val="75000"/>
                </a:schemeClr>
              </a:solidFill>
              <a:latin typeface="+mn-lt"/>
              <a:cs typeface="Times New Roman" pitchFamily="18" charset="0"/>
            </a:endParaRPr>
          </a:p>
          <a:p>
            <a:pPr fontAlgn="auto">
              <a:spcAft>
                <a:spcPts val="0"/>
              </a:spcAft>
            </a:pPr>
            <a:r>
              <a:rPr lang="en-US" sz="2400" b="1" dirty="0" err="1" smtClean="0">
                <a:ln>
                  <a:solidFill>
                    <a:srgbClr val="CC6600"/>
                  </a:solidFill>
                </a:ln>
                <a:solidFill>
                  <a:schemeClr val="accent2">
                    <a:lumMod val="75000"/>
                  </a:schemeClr>
                </a:solidFill>
                <a:latin typeface="+mn-lt"/>
                <a:cs typeface="Times New Roman" pitchFamily="18" charset="0"/>
              </a:rPr>
              <a:t>túi</a:t>
            </a:r>
            <a:r>
              <a:rPr lang="en-US" sz="2400" b="1" dirty="0" smtClean="0">
                <a:ln>
                  <a:solidFill>
                    <a:srgbClr val="CC6600"/>
                  </a:solidFill>
                </a:ln>
                <a:solidFill>
                  <a:schemeClr val="accent2">
                    <a:lumMod val="75000"/>
                  </a:schemeClr>
                </a:solidFill>
                <a:latin typeface="+mn-lt"/>
                <a:cs typeface="Times New Roman" pitchFamily="18" charset="0"/>
              </a:rPr>
              <a:t> </a:t>
            </a:r>
            <a:r>
              <a:rPr lang="en-US" sz="2400" b="1" dirty="0">
                <a:ln>
                  <a:solidFill>
                    <a:srgbClr val="CC6600"/>
                  </a:solidFill>
                </a:ln>
                <a:solidFill>
                  <a:schemeClr val="accent2">
                    <a:lumMod val="75000"/>
                  </a:schemeClr>
                </a:solidFill>
                <a:latin typeface="+mn-lt"/>
                <a:cs typeface="Times New Roman" pitchFamily="18" charset="0"/>
              </a:rPr>
              <a:t>nylon </a:t>
            </a:r>
            <a:r>
              <a:rPr lang="en-US" sz="2400" b="1" dirty="0" err="1">
                <a:ln>
                  <a:solidFill>
                    <a:srgbClr val="CC6600"/>
                  </a:solidFill>
                </a:ln>
                <a:solidFill>
                  <a:schemeClr val="accent2">
                    <a:lumMod val="75000"/>
                  </a:schemeClr>
                </a:solidFill>
                <a:latin typeface="+mn-lt"/>
                <a:cs typeface="Times New Roman" pitchFamily="18" charset="0"/>
              </a:rPr>
              <a:t>khó</a:t>
            </a:r>
            <a:r>
              <a:rPr lang="en-US" sz="2400" b="1" dirty="0">
                <a:ln>
                  <a:solidFill>
                    <a:srgbClr val="CC6600"/>
                  </a:solidFill>
                </a:ln>
                <a:solidFill>
                  <a:schemeClr val="accent2">
                    <a:lumMod val="75000"/>
                  </a:schemeClr>
                </a:solidFill>
                <a:latin typeface="+mn-lt"/>
                <a:cs typeface="Times New Roman" pitchFamily="18" charset="0"/>
              </a:rPr>
              <a:t> </a:t>
            </a:r>
            <a:r>
              <a:rPr lang="en-US" sz="2400" b="1" dirty="0" err="1">
                <a:ln>
                  <a:solidFill>
                    <a:srgbClr val="CC6600"/>
                  </a:solidFill>
                </a:ln>
                <a:solidFill>
                  <a:schemeClr val="accent2">
                    <a:lumMod val="75000"/>
                  </a:schemeClr>
                </a:solidFill>
                <a:latin typeface="+mn-lt"/>
                <a:cs typeface="Times New Roman" pitchFamily="18" charset="0"/>
              </a:rPr>
              <a:t>phân</a:t>
            </a:r>
            <a:r>
              <a:rPr lang="en-US" sz="2400" b="1" dirty="0">
                <a:ln>
                  <a:solidFill>
                    <a:srgbClr val="CC6600"/>
                  </a:solidFill>
                </a:ln>
                <a:solidFill>
                  <a:schemeClr val="accent2">
                    <a:lumMod val="75000"/>
                  </a:schemeClr>
                </a:solidFill>
                <a:latin typeface="+mn-lt"/>
                <a:cs typeface="Times New Roman" pitchFamily="18" charset="0"/>
              </a:rPr>
              <a:t> </a:t>
            </a:r>
            <a:r>
              <a:rPr lang="en-US" sz="2400" b="1" dirty="0" err="1">
                <a:ln>
                  <a:solidFill>
                    <a:srgbClr val="CC6600"/>
                  </a:solidFill>
                </a:ln>
                <a:solidFill>
                  <a:schemeClr val="accent2">
                    <a:lumMod val="75000"/>
                  </a:schemeClr>
                </a:solidFill>
                <a:latin typeface="+mn-lt"/>
                <a:cs typeface="Times New Roman" pitchFamily="18" charset="0"/>
              </a:rPr>
              <a:t>hủy</a:t>
            </a:r>
            <a:r>
              <a:rPr lang="en-US" sz="2400" b="1" dirty="0">
                <a:ln>
                  <a:solidFill>
                    <a:srgbClr val="CC6600"/>
                  </a:solidFill>
                </a:ln>
                <a:solidFill>
                  <a:schemeClr val="accent2">
                    <a:lumMod val="75000"/>
                  </a:schemeClr>
                </a:solidFill>
                <a:latin typeface="+mn-lt"/>
                <a:cs typeface="Times New Roman" pitchFamily="18" charset="0"/>
              </a:rPr>
              <a:t>, </a:t>
            </a:r>
            <a:r>
              <a:rPr lang="en-US" sz="2400" b="1" dirty="0" err="1">
                <a:ln>
                  <a:solidFill>
                    <a:srgbClr val="CC6600"/>
                  </a:solidFill>
                </a:ln>
                <a:solidFill>
                  <a:schemeClr val="accent2">
                    <a:lumMod val="75000"/>
                  </a:schemeClr>
                </a:solidFill>
                <a:latin typeface="+mn-lt"/>
                <a:cs typeface="Times New Roman" pitchFamily="18" charset="0"/>
              </a:rPr>
              <a:t>sản</a:t>
            </a:r>
            <a:r>
              <a:rPr lang="en-US" sz="2400" b="1" dirty="0">
                <a:ln>
                  <a:solidFill>
                    <a:srgbClr val="CC6600"/>
                  </a:solidFill>
                </a:ln>
                <a:solidFill>
                  <a:schemeClr val="accent2">
                    <a:lumMod val="75000"/>
                  </a:schemeClr>
                </a:solidFill>
                <a:latin typeface="+mn-lt"/>
                <a:cs typeface="Times New Roman" pitchFamily="18" charset="0"/>
              </a:rPr>
              <a:t> </a:t>
            </a:r>
            <a:r>
              <a:rPr lang="en-US" sz="2400" b="1" dirty="0" err="1">
                <a:ln>
                  <a:solidFill>
                    <a:srgbClr val="CC6600"/>
                  </a:solidFill>
                </a:ln>
                <a:solidFill>
                  <a:schemeClr val="accent2">
                    <a:lumMod val="75000"/>
                  </a:schemeClr>
                </a:solidFill>
                <a:latin typeface="+mn-lt"/>
                <a:cs typeface="Times New Roman" pitchFamily="18" charset="0"/>
              </a:rPr>
              <a:t>phẩm</a:t>
            </a:r>
            <a:r>
              <a:rPr lang="en-US" sz="2400" b="1" dirty="0">
                <a:ln>
                  <a:solidFill>
                    <a:srgbClr val="CC6600"/>
                  </a:solidFill>
                </a:ln>
                <a:solidFill>
                  <a:schemeClr val="accent2">
                    <a:lumMod val="75000"/>
                  </a:schemeClr>
                </a:solidFill>
                <a:latin typeface="+mn-lt"/>
                <a:cs typeface="Times New Roman" pitchFamily="18" charset="0"/>
              </a:rPr>
              <a:t> </a:t>
            </a:r>
            <a:r>
              <a:rPr lang="en-US" sz="2400" b="1" dirty="0" err="1">
                <a:ln>
                  <a:solidFill>
                    <a:srgbClr val="CC6600"/>
                  </a:solidFill>
                </a:ln>
                <a:solidFill>
                  <a:schemeClr val="accent2">
                    <a:lumMod val="75000"/>
                  </a:schemeClr>
                </a:solidFill>
                <a:latin typeface="+mn-lt"/>
                <a:cs typeface="Times New Roman" pitchFamily="18" charset="0"/>
              </a:rPr>
              <a:t>nhựa</a:t>
            </a:r>
            <a:r>
              <a:rPr lang="en-US" sz="2400" b="1" dirty="0">
                <a:ln>
                  <a:solidFill>
                    <a:srgbClr val="CC6600"/>
                  </a:solidFill>
                </a:ln>
                <a:solidFill>
                  <a:schemeClr val="accent2">
                    <a:lumMod val="75000"/>
                  </a:schemeClr>
                </a:solidFill>
                <a:latin typeface="+mn-lt"/>
                <a:cs typeface="Times New Roman" pitchFamily="18" charset="0"/>
              </a:rPr>
              <a:t> </a:t>
            </a:r>
            <a:r>
              <a:rPr lang="en-US" sz="2400" b="1" dirty="0" err="1">
                <a:ln>
                  <a:solidFill>
                    <a:srgbClr val="CC6600"/>
                  </a:solidFill>
                </a:ln>
                <a:solidFill>
                  <a:schemeClr val="accent2">
                    <a:lumMod val="75000"/>
                  </a:schemeClr>
                </a:solidFill>
                <a:latin typeface="+mn-lt"/>
                <a:cs typeface="Times New Roman" pitchFamily="18" charset="0"/>
              </a:rPr>
              <a:t>dùng</a:t>
            </a:r>
            <a:r>
              <a:rPr lang="en-US" sz="2400" b="1" dirty="0">
                <a:ln>
                  <a:solidFill>
                    <a:srgbClr val="CC6600"/>
                  </a:solidFill>
                </a:ln>
                <a:solidFill>
                  <a:schemeClr val="accent2">
                    <a:lumMod val="75000"/>
                  </a:schemeClr>
                </a:solidFill>
                <a:latin typeface="+mn-lt"/>
                <a:cs typeface="Times New Roman" pitchFamily="18" charset="0"/>
              </a:rPr>
              <a:t> </a:t>
            </a:r>
            <a:r>
              <a:rPr lang="en-US" sz="2400" b="1" dirty="0" err="1">
                <a:ln>
                  <a:solidFill>
                    <a:srgbClr val="CC6600"/>
                  </a:solidFill>
                </a:ln>
                <a:solidFill>
                  <a:schemeClr val="accent2">
                    <a:lumMod val="75000"/>
                  </a:schemeClr>
                </a:solidFill>
                <a:latin typeface="+mn-lt"/>
                <a:cs typeface="Times New Roman" pitchFamily="18" charset="0"/>
              </a:rPr>
              <a:t>một</a:t>
            </a:r>
            <a:r>
              <a:rPr lang="en-US" sz="2400" b="1" dirty="0">
                <a:ln>
                  <a:solidFill>
                    <a:srgbClr val="CC6600"/>
                  </a:solidFill>
                </a:ln>
                <a:solidFill>
                  <a:schemeClr val="accent2">
                    <a:lumMod val="75000"/>
                  </a:schemeClr>
                </a:solidFill>
                <a:latin typeface="+mn-lt"/>
                <a:cs typeface="Times New Roman" pitchFamily="18" charset="0"/>
              </a:rPr>
              <a:t> </a:t>
            </a:r>
            <a:r>
              <a:rPr lang="en-US" sz="2400" b="1" dirty="0" err="1" smtClean="0">
                <a:ln>
                  <a:solidFill>
                    <a:srgbClr val="CC6600"/>
                  </a:solidFill>
                </a:ln>
                <a:solidFill>
                  <a:schemeClr val="accent2">
                    <a:lumMod val="75000"/>
                  </a:schemeClr>
                </a:solidFill>
                <a:latin typeface="+mn-lt"/>
                <a:cs typeface="Times New Roman" pitchFamily="18" charset="0"/>
              </a:rPr>
              <a:t>lần</a:t>
            </a:r>
            <a:endParaRPr lang="vi-VN" sz="2400" b="1" dirty="0">
              <a:ln>
                <a:solidFill>
                  <a:srgbClr val="CC6600"/>
                </a:solidFill>
              </a:ln>
              <a:solidFill>
                <a:schemeClr val="accent2">
                  <a:lumMod val="75000"/>
                </a:schemeClr>
              </a:solidFill>
              <a:latin typeface="+mn-lt"/>
              <a:cs typeface="Times New Roman" pitchFamily="18" charset="0"/>
            </a:endParaRPr>
          </a:p>
        </p:txBody>
      </p:sp>
      <p:sp>
        <p:nvSpPr>
          <p:cNvPr id="20" name="Rounded Rectangle 12"/>
          <p:cNvSpPr/>
          <p:nvPr/>
        </p:nvSpPr>
        <p:spPr>
          <a:xfrm>
            <a:off x="656560" y="2565105"/>
            <a:ext cx="6324600" cy="648588"/>
          </a:xfrm>
          <a:prstGeom prst="roundRect">
            <a:avLst/>
          </a:prstGeom>
          <a:solidFill>
            <a:schemeClr val="accent1"/>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Thúc</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đẩy</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mạnh</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mẽ</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hoạt</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động</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các</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liên</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minh/</a:t>
            </a:r>
            <a:r>
              <a:rPr lang="en-US" sz="1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mạng</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lưới</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về</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giảm</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thiểu</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rác</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thải</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nhựa</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tại</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Việt</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Nam</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1" name="Rounded Rectangle 12"/>
          <p:cNvSpPr/>
          <p:nvPr/>
        </p:nvSpPr>
        <p:spPr>
          <a:xfrm>
            <a:off x="685800" y="3421911"/>
            <a:ext cx="10363200" cy="1194390"/>
          </a:xfrm>
          <a:prstGeom prst="roundRect">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Thúc</a:t>
            </a:r>
            <a:r>
              <a:rPr lang="en-US"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đẩy</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tiêu</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dùng</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các</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loại</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túi</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sử</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dụng</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nhiều</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lần</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tại</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các</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siêu</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thị</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TTTM: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Quảng</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cáo</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túi</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thời</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trang</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sử</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dụng</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nhiều</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lần</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với</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nhiều</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hình</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dáng</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và</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kích</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thước</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khác</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nhau</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Hoàn</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trả</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lại</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bằng</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tiền</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khi</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mang</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túi</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sử</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dụng</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nhiều</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lần</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Tặng</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túi</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thời</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trang</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sử</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dụng</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nhiều</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lần</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cho</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những</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hóa</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đơn</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đạt</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1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số</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tiền</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và</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không</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sử</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dụng</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túi</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ni-lông</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Chương</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trình</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tích</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điểm</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thưởng</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trên</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thẻ</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thành</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viên</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tích</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tem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đổi</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quà</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khi</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không</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sử</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dụng</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túi</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ni-lông</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2" name="Hình ảnh 1"/>
          <p:cNvPicPr>
            <a:picLocks noChangeAspect="1"/>
          </p:cNvPicPr>
          <p:nvPr/>
        </p:nvPicPr>
        <p:blipFill>
          <a:blip r:embed="rId2"/>
          <a:stretch>
            <a:fillRect/>
          </a:stretch>
        </p:blipFill>
        <p:spPr>
          <a:xfrm>
            <a:off x="7620001" y="1708299"/>
            <a:ext cx="4495800" cy="1713612"/>
          </a:xfrm>
          <a:prstGeom prst="rect">
            <a:avLst/>
          </a:prstGeom>
        </p:spPr>
      </p:pic>
    </p:spTree>
    <p:extLst>
      <p:ext uri="{BB962C8B-B14F-4D97-AF65-F5344CB8AC3E}">
        <p14:creationId xmlns:p14="http://schemas.microsoft.com/office/powerpoint/2010/main" val="2831863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a:extLst>
              <a:ext uri="{FF2B5EF4-FFF2-40B4-BE49-F238E27FC236}">
                <a16:creationId xmlns:a16="http://schemas.microsoft.com/office/drawing/2014/main" id="{441B6E54-965A-3380-8E36-0290CEDB356A}"/>
              </a:ext>
            </a:extLst>
          </p:cNvPr>
          <p:cNvSpPr>
            <a:spLocks noGrp="1"/>
          </p:cNvSpPr>
          <p:nvPr>
            <p:ph idx="1"/>
          </p:nvPr>
        </p:nvSpPr>
        <p:spPr>
          <a:xfrm>
            <a:off x="2286000" y="1371600"/>
            <a:ext cx="7696200" cy="990600"/>
          </a:xfrm>
        </p:spPr>
        <p:txBody>
          <a:bodyPr/>
          <a:lstStyle/>
          <a:p>
            <a:pPr>
              <a:buFontTx/>
              <a:buNone/>
            </a:pPr>
            <a:endParaRPr lang="en-US" altLang="en-US"/>
          </a:p>
          <a:p>
            <a:pPr>
              <a:buFontTx/>
              <a:buNone/>
            </a:pPr>
            <a:endParaRPr lang="en-US" altLang="en-US"/>
          </a:p>
          <a:p>
            <a:pPr>
              <a:buFontTx/>
              <a:buNone/>
            </a:pPr>
            <a:endParaRPr lang="en-US" altLang="en-US"/>
          </a:p>
          <a:p>
            <a:pPr>
              <a:buFontTx/>
              <a:buNone/>
            </a:pPr>
            <a:endParaRPr lang="en-US" altLang="en-US"/>
          </a:p>
        </p:txBody>
      </p:sp>
      <p:sp>
        <p:nvSpPr>
          <p:cNvPr id="4" name="Rectangle 3">
            <a:extLst>
              <a:ext uri="{FF2B5EF4-FFF2-40B4-BE49-F238E27FC236}">
                <a16:creationId xmlns:a16="http://schemas.microsoft.com/office/drawing/2014/main" id="{C1C9A62E-DB6D-918A-9FF5-1E6405DDEEED}"/>
              </a:ext>
            </a:extLst>
          </p:cNvPr>
          <p:cNvSpPr/>
          <p:nvPr/>
        </p:nvSpPr>
        <p:spPr>
          <a:xfrm>
            <a:off x="3528684" y="1370311"/>
            <a:ext cx="5452134" cy="646331"/>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1" hangingPunct="1">
              <a:defRPr/>
            </a:pPr>
            <a:r>
              <a:rPr lang="en-US" sz="36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Trân</a:t>
            </a:r>
            <a:r>
              <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36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trọng</a:t>
            </a:r>
            <a:r>
              <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36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cảm</a:t>
            </a:r>
            <a:r>
              <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36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ơn</a:t>
            </a:r>
            <a:r>
              <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9460" name="Text Box 6">
            <a:extLst>
              <a:ext uri="{FF2B5EF4-FFF2-40B4-BE49-F238E27FC236}">
                <a16:creationId xmlns:a16="http://schemas.microsoft.com/office/drawing/2014/main" id="{D6013943-0F62-37C1-6E7C-8CE62368A31A}"/>
              </a:ext>
            </a:extLst>
          </p:cNvPr>
          <p:cNvSpPr txBox="1">
            <a:spLocks noChangeArrowheads="1"/>
          </p:cNvSpPr>
          <p:nvPr/>
        </p:nvSpPr>
        <p:spPr bwMode="auto">
          <a:xfrm>
            <a:off x="4724400" y="3200400"/>
            <a:ext cx="2914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en-US" altLang="en-US" b="0">
                <a:solidFill>
                  <a:srgbClr val="006600"/>
                </a:solidFill>
              </a:rPr>
              <a:t>www.isponre.gov.vn</a:t>
            </a:r>
          </a:p>
        </p:txBody>
      </p:sp>
    </p:spTree>
  </p:cSld>
  <p:clrMapOvr>
    <a:masterClrMapping/>
  </p:clrMapOvr>
  <p:transition>
    <p:strips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3A1FA5C7-67D2-C528-9603-D54776E68EE0}"/>
              </a:ext>
            </a:extLst>
          </p:cNvPr>
          <p:cNvSpPr>
            <a:spLocks noGrp="1"/>
          </p:cNvSpPr>
          <p:nvPr>
            <p:ph type="title" idx="4294967295"/>
          </p:nvPr>
        </p:nvSpPr>
        <p:spPr bwMode="auto">
          <a:xfrm>
            <a:off x="2895600" y="533400"/>
            <a:ext cx="73914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3600" b="1">
                <a:solidFill>
                  <a:srgbClr val="000099"/>
                </a:solidFill>
                <a:latin typeface="Times New Roman" panose="02020603050405020304" pitchFamily="18" charset="0"/>
                <a:cs typeface="Times New Roman" panose="02020603050405020304" pitchFamily="18" charset="0"/>
              </a:rPr>
              <a:t>NỘI DUNG</a:t>
            </a:r>
          </a:p>
        </p:txBody>
      </p:sp>
      <p:graphicFrame>
        <p:nvGraphicFramePr>
          <p:cNvPr id="3" name="Diagram 2">
            <a:extLst>
              <a:ext uri="{FF2B5EF4-FFF2-40B4-BE49-F238E27FC236}">
                <a16:creationId xmlns:a16="http://schemas.microsoft.com/office/drawing/2014/main" id="{424CB7C4-9DF3-DFB8-5C0F-576363396A7D}"/>
              </a:ext>
            </a:extLst>
          </p:cNvPr>
          <p:cNvGraphicFramePr/>
          <p:nvPr>
            <p:extLst>
              <p:ext uri="{D42A27DB-BD31-4B8C-83A1-F6EECF244321}">
                <p14:modId xmlns:p14="http://schemas.microsoft.com/office/powerpoint/2010/main" val="568407691"/>
              </p:ext>
            </p:extLst>
          </p:nvPr>
        </p:nvGraphicFramePr>
        <p:xfrm>
          <a:off x="1966408" y="1295400"/>
          <a:ext cx="8259184" cy="144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773919EE-25FB-DC52-D40C-286D2197319E}"/>
              </a:ext>
            </a:extLst>
          </p:cNvPr>
          <p:cNvGraphicFramePr/>
          <p:nvPr>
            <p:extLst>
              <p:ext uri="{D42A27DB-BD31-4B8C-83A1-F6EECF244321}">
                <p14:modId xmlns:p14="http://schemas.microsoft.com/office/powerpoint/2010/main" val="1675793743"/>
              </p:ext>
            </p:extLst>
          </p:nvPr>
        </p:nvGraphicFramePr>
        <p:xfrm>
          <a:off x="1966408" y="2819400"/>
          <a:ext cx="8259184" cy="14478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Rectangle 10">
            <a:extLst>
              <a:ext uri="{FF2B5EF4-FFF2-40B4-BE49-F238E27FC236}">
                <a16:creationId xmlns:a16="http://schemas.microsoft.com/office/drawing/2014/main" id="{A321B506-FBF2-467B-3C78-39CBDA521A66}"/>
              </a:ext>
            </a:extLst>
          </p:cNvPr>
          <p:cNvSpPr/>
          <p:nvPr/>
        </p:nvSpPr>
        <p:spPr>
          <a:xfrm>
            <a:off x="2233309" y="1557635"/>
            <a:ext cx="341658" cy="923330"/>
          </a:xfrm>
          <a:prstGeom prst="rect">
            <a:avLst/>
          </a:prstGeom>
          <a:noFill/>
        </p:spPr>
        <p:txBody>
          <a:bodyPr wrap="square" lIns="91440" tIns="45720" rIns="91440" bIns="45720">
            <a:spAutoFit/>
          </a:bodyPr>
          <a:lstStyle/>
          <a:p>
            <a:pPr algn="ctr"/>
            <a:r>
              <a:rPr lang="en-US" sz="5400" b="0" cap="none" spc="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a:t>
            </a:r>
            <a:endParaRPr lang="en-US" sz="5400" b="0" cap="none" spc="0">
              <a:ln w="0"/>
              <a:solidFill>
                <a:schemeClr val="accent1"/>
              </a:solidFill>
              <a:effectLst>
                <a:outerShdw blurRad="38100" dist="25400" dir="5400000" algn="ctr" rotWithShape="0">
                  <a:srgbClr val="6E747A">
                    <a:alpha val="43000"/>
                  </a:srgbClr>
                </a:outerShdw>
              </a:effectLst>
            </a:endParaRPr>
          </a:p>
        </p:txBody>
      </p:sp>
      <p:sp>
        <p:nvSpPr>
          <p:cNvPr id="13" name="Rectangle 12">
            <a:extLst>
              <a:ext uri="{FF2B5EF4-FFF2-40B4-BE49-F238E27FC236}">
                <a16:creationId xmlns:a16="http://schemas.microsoft.com/office/drawing/2014/main" id="{D9C99543-A29C-E132-C24B-5F8658C764C8}"/>
              </a:ext>
            </a:extLst>
          </p:cNvPr>
          <p:cNvSpPr/>
          <p:nvPr/>
        </p:nvSpPr>
        <p:spPr>
          <a:xfrm>
            <a:off x="2238389" y="3047553"/>
            <a:ext cx="341658" cy="923330"/>
          </a:xfrm>
          <a:prstGeom prst="rect">
            <a:avLst/>
          </a:prstGeom>
          <a:noFill/>
        </p:spPr>
        <p:txBody>
          <a:bodyPr wrap="squar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graphicFrame>
        <p:nvGraphicFramePr>
          <p:cNvPr id="22" name="Diagram 7">
            <a:extLst>
              <a:ext uri="{FF2B5EF4-FFF2-40B4-BE49-F238E27FC236}">
                <a16:creationId xmlns:a16="http://schemas.microsoft.com/office/drawing/2014/main" id="{773919EE-25FB-DC52-D40C-286D2197319E}"/>
              </a:ext>
            </a:extLst>
          </p:cNvPr>
          <p:cNvGraphicFramePr/>
          <p:nvPr>
            <p:extLst>
              <p:ext uri="{D42A27DB-BD31-4B8C-83A1-F6EECF244321}">
                <p14:modId xmlns:p14="http://schemas.microsoft.com/office/powerpoint/2010/main" val="4168992158"/>
              </p:ext>
            </p:extLst>
          </p:nvPr>
        </p:nvGraphicFramePr>
        <p:xfrm>
          <a:off x="1951616" y="4343399"/>
          <a:ext cx="8259184" cy="144780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3" name="Rectangle 12">
            <a:extLst>
              <a:ext uri="{FF2B5EF4-FFF2-40B4-BE49-F238E27FC236}">
                <a16:creationId xmlns:a16="http://schemas.microsoft.com/office/drawing/2014/main" id="{D9C99543-A29C-E132-C24B-5F8658C764C8}"/>
              </a:ext>
            </a:extLst>
          </p:cNvPr>
          <p:cNvSpPr/>
          <p:nvPr/>
        </p:nvSpPr>
        <p:spPr>
          <a:xfrm>
            <a:off x="2223597" y="4571552"/>
            <a:ext cx="341658" cy="923330"/>
          </a:xfrm>
          <a:prstGeom prst="rect">
            <a:avLst/>
          </a:prstGeom>
          <a:noFill/>
        </p:spPr>
        <p:txBody>
          <a:bodyPr wrap="squar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3</a:t>
            </a:r>
            <a:endParaRPr lang="en-US" sz="5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EFF22053-CD94-37B8-1498-C2765C29E921}"/>
              </a:ext>
            </a:extLst>
          </p:cNvPr>
          <p:cNvSpPr>
            <a:spLocks noGrp="1"/>
          </p:cNvSpPr>
          <p:nvPr>
            <p:ph type="title"/>
          </p:nvPr>
        </p:nvSpPr>
        <p:spPr bwMode="auto">
          <a:xfrm>
            <a:off x="3455988" y="425450"/>
            <a:ext cx="7288212"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b="1" kern="1200" dirty="0" err="1">
                <a:ln w="6600">
                  <a:solidFill>
                    <a:schemeClr val="accent2"/>
                  </a:solidFill>
                  <a:prstDash val="solid"/>
                </a:ln>
                <a:solidFill>
                  <a:schemeClr val="accent2"/>
                </a:solidFill>
                <a:effectLst>
                  <a:outerShdw dist="38100" dir="2700000" algn="tl" rotWithShape="0">
                    <a:schemeClr val="accent2"/>
                  </a:outerShdw>
                </a:effectLst>
                <a:latin typeface="Arial" panose="020B0604020202020204" pitchFamily="34" charset="0"/>
                <a:ea typeface="+mn-ea"/>
                <a:cs typeface="Arial" panose="020B0604020202020204" pitchFamily="34" charset="0"/>
              </a:rPr>
              <a:t>Tổng</a:t>
            </a:r>
            <a:r>
              <a:rPr lang="en-US" altLang="en-US" sz="2400" b="1" kern="1200" dirty="0">
                <a:ln w="6600">
                  <a:solidFill>
                    <a:schemeClr val="accent2"/>
                  </a:solidFill>
                  <a:prstDash val="solid"/>
                </a:ln>
                <a:solidFill>
                  <a:schemeClr val="accent2"/>
                </a:solidFill>
                <a:effectLst>
                  <a:outerShdw dist="38100" dir="2700000" algn="tl" rotWithShape="0">
                    <a:schemeClr val="accent2"/>
                  </a:outerShdw>
                </a:effectLst>
                <a:latin typeface="Arial" panose="020B0604020202020204" pitchFamily="34" charset="0"/>
                <a:ea typeface="+mn-ea"/>
                <a:cs typeface="Arial" panose="020B0604020202020204" pitchFamily="34" charset="0"/>
              </a:rPr>
              <a:t> </a:t>
            </a:r>
            <a:r>
              <a:rPr lang="en-US" altLang="en-US" sz="2400" b="1" kern="1200" dirty="0" err="1">
                <a:ln w="6600">
                  <a:solidFill>
                    <a:schemeClr val="accent2"/>
                  </a:solidFill>
                  <a:prstDash val="solid"/>
                </a:ln>
                <a:solidFill>
                  <a:schemeClr val="accent2"/>
                </a:solidFill>
                <a:effectLst>
                  <a:outerShdw dist="38100" dir="2700000" algn="tl" rotWithShape="0">
                    <a:schemeClr val="accent2"/>
                  </a:outerShdw>
                </a:effectLst>
                <a:latin typeface="Arial" panose="020B0604020202020204" pitchFamily="34" charset="0"/>
                <a:ea typeface="+mn-ea"/>
                <a:cs typeface="Arial" panose="020B0604020202020204" pitchFamily="34" charset="0"/>
              </a:rPr>
              <a:t>quan</a:t>
            </a:r>
            <a:r>
              <a:rPr lang="en-US" altLang="en-US" sz="2400" b="1" kern="1200" dirty="0">
                <a:ln w="6600">
                  <a:solidFill>
                    <a:schemeClr val="accent2"/>
                  </a:solidFill>
                  <a:prstDash val="solid"/>
                </a:ln>
                <a:solidFill>
                  <a:schemeClr val="accent2"/>
                </a:solidFill>
                <a:effectLst>
                  <a:outerShdw dist="38100" dir="2700000" algn="tl" rotWithShape="0">
                    <a:schemeClr val="accent2"/>
                  </a:outerShdw>
                </a:effectLst>
                <a:latin typeface="Arial" panose="020B0604020202020204" pitchFamily="34" charset="0"/>
                <a:ea typeface="+mn-ea"/>
                <a:cs typeface="Arial" panose="020B0604020202020204" pitchFamily="34" charset="0"/>
              </a:rPr>
              <a:t> </a:t>
            </a:r>
            <a:r>
              <a:rPr lang="en-US" altLang="en-US" sz="2400" b="1" kern="1200" dirty="0" err="1">
                <a:ln w="6600">
                  <a:solidFill>
                    <a:schemeClr val="accent2"/>
                  </a:solidFill>
                  <a:prstDash val="solid"/>
                </a:ln>
                <a:solidFill>
                  <a:schemeClr val="accent2"/>
                </a:solidFill>
                <a:effectLst>
                  <a:outerShdw dist="38100" dir="2700000" algn="tl" rotWithShape="0">
                    <a:schemeClr val="accent2"/>
                  </a:outerShdw>
                </a:effectLst>
                <a:latin typeface="Arial" panose="020B0604020202020204" pitchFamily="34" charset="0"/>
                <a:ea typeface="+mn-ea"/>
                <a:cs typeface="Arial" panose="020B0604020202020204" pitchFamily="34" charset="0"/>
              </a:rPr>
              <a:t>chuỗi</a:t>
            </a:r>
            <a:r>
              <a:rPr lang="en-US" altLang="en-US" sz="2400" b="1" kern="1200" dirty="0">
                <a:ln w="6600">
                  <a:solidFill>
                    <a:schemeClr val="accent2"/>
                  </a:solidFill>
                  <a:prstDash val="solid"/>
                </a:ln>
                <a:solidFill>
                  <a:schemeClr val="accent2"/>
                </a:solidFill>
                <a:effectLst>
                  <a:outerShdw dist="38100" dir="2700000" algn="tl" rotWithShape="0">
                    <a:schemeClr val="accent2"/>
                  </a:outerShdw>
                </a:effectLst>
                <a:latin typeface="Arial" panose="020B0604020202020204" pitchFamily="34" charset="0"/>
                <a:ea typeface="+mn-ea"/>
                <a:cs typeface="Arial" panose="020B0604020202020204" pitchFamily="34" charset="0"/>
              </a:rPr>
              <a:t> QLCT</a:t>
            </a:r>
          </a:p>
        </p:txBody>
      </p:sp>
      <p:graphicFrame>
        <p:nvGraphicFramePr>
          <p:cNvPr id="50" name="Content Placeholder 3">
            <a:extLst>
              <a:ext uri="{FF2B5EF4-FFF2-40B4-BE49-F238E27FC236}">
                <a16:creationId xmlns:a16="http://schemas.microsoft.com/office/drawing/2014/main" id="{039FF913-D617-684A-8C28-D968971EE52C}"/>
              </a:ext>
            </a:extLst>
          </p:cNvPr>
          <p:cNvGraphicFramePr>
            <a:graphicFrameLocks noGrp="1"/>
          </p:cNvGraphicFramePr>
          <p:nvPr>
            <p:ph idx="1"/>
            <p:extLst>
              <p:ext uri="{D42A27DB-BD31-4B8C-83A1-F6EECF244321}">
                <p14:modId xmlns:p14="http://schemas.microsoft.com/office/powerpoint/2010/main" val="3087811251"/>
              </p:ext>
            </p:extLst>
          </p:nvPr>
        </p:nvGraphicFramePr>
        <p:xfrm>
          <a:off x="2067893" y="1981200"/>
          <a:ext cx="7915739"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1" name="Straight Arrow Connector 50">
            <a:extLst>
              <a:ext uri="{FF2B5EF4-FFF2-40B4-BE49-F238E27FC236}">
                <a16:creationId xmlns:a16="http://schemas.microsoft.com/office/drawing/2014/main" id="{FDC57DDA-7E39-9D40-9BB7-D6DD4749E02B}"/>
              </a:ext>
            </a:extLst>
          </p:cNvPr>
          <p:cNvCxnSpPr>
            <a:cxnSpLocks/>
          </p:cNvCxnSpPr>
          <p:nvPr/>
        </p:nvCxnSpPr>
        <p:spPr>
          <a:xfrm>
            <a:off x="6980238" y="2619235"/>
            <a:ext cx="0" cy="1212850"/>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pic>
        <p:nvPicPr>
          <p:cNvPr id="6149" name="Graphic 18" descr="Tug boat">
            <a:extLst>
              <a:ext uri="{FF2B5EF4-FFF2-40B4-BE49-F238E27FC236}">
                <a16:creationId xmlns:a16="http://schemas.microsoft.com/office/drawing/2014/main" id="{80F7EF7C-9F83-5506-762E-4E516F966D23}"/>
              </a:ext>
            </a:extLst>
          </p:cNvPr>
          <p:cNvPicPr>
            <a:picLocks noChangeAspect="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4568825" y="389876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3" name="Elbow Connector 52">
            <a:extLst>
              <a:ext uri="{FF2B5EF4-FFF2-40B4-BE49-F238E27FC236}">
                <a16:creationId xmlns:a16="http://schemas.microsoft.com/office/drawing/2014/main" id="{66DB4635-E37B-E542-ACBC-426943ACDB00}"/>
              </a:ext>
            </a:extLst>
          </p:cNvPr>
          <p:cNvCxnSpPr>
            <a:cxnSpLocks/>
          </p:cNvCxnSpPr>
          <p:nvPr/>
        </p:nvCxnSpPr>
        <p:spPr>
          <a:xfrm rot="5400000" flipH="1" flipV="1">
            <a:off x="5455444" y="2448579"/>
            <a:ext cx="1019175" cy="1011237"/>
          </a:xfrm>
          <a:prstGeom prst="bentConnector3">
            <a:avLst>
              <a:gd name="adj1" fmla="val 99907"/>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54" name="Elbow Connector 53">
            <a:extLst>
              <a:ext uri="{FF2B5EF4-FFF2-40B4-BE49-F238E27FC236}">
                <a16:creationId xmlns:a16="http://schemas.microsoft.com/office/drawing/2014/main" id="{02417E2C-44B7-A941-8508-13091478A760}"/>
              </a:ext>
            </a:extLst>
          </p:cNvPr>
          <p:cNvCxnSpPr>
            <a:cxnSpLocks/>
          </p:cNvCxnSpPr>
          <p:nvPr/>
        </p:nvCxnSpPr>
        <p:spPr>
          <a:xfrm>
            <a:off x="8867775" y="3576498"/>
            <a:ext cx="620713" cy="214312"/>
          </a:xfrm>
          <a:prstGeom prst="bentConnector3">
            <a:avLst>
              <a:gd name="adj1" fmla="val 99268"/>
            </a:avLst>
          </a:prstGeom>
          <a:ln w="57150">
            <a:tailEnd type="triangle"/>
          </a:ln>
        </p:spPr>
        <p:style>
          <a:lnRef idx="3">
            <a:schemeClr val="accent5"/>
          </a:lnRef>
          <a:fillRef idx="0">
            <a:schemeClr val="accent5"/>
          </a:fillRef>
          <a:effectRef idx="2">
            <a:schemeClr val="accent5"/>
          </a:effectRef>
          <a:fontRef idx="minor">
            <a:schemeClr val="tx1"/>
          </a:fontRef>
        </p:style>
      </p:cxnSp>
      <p:pic>
        <p:nvPicPr>
          <p:cNvPr id="6152" name="Graphic 54" descr="Battery charging">
            <a:extLst>
              <a:ext uri="{FF2B5EF4-FFF2-40B4-BE49-F238E27FC236}">
                <a16:creationId xmlns:a16="http://schemas.microsoft.com/office/drawing/2014/main" id="{5B13C1F9-21FC-EE1B-D2D8-77E154C8FB05}"/>
              </a:ext>
            </a:extLst>
          </p:cNvPr>
          <p:cNvPicPr>
            <a:picLocks noChangeAspect="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9061450" y="4119423"/>
            <a:ext cx="41592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Graphic 55" descr="Sustainability">
            <a:extLst>
              <a:ext uri="{FF2B5EF4-FFF2-40B4-BE49-F238E27FC236}">
                <a16:creationId xmlns:a16="http://schemas.microsoft.com/office/drawing/2014/main" id="{4DF77F7A-3001-8849-4EB3-F87A3B6409D6}"/>
              </a:ext>
            </a:extLst>
          </p:cNvPr>
          <p:cNvPicPr>
            <a:picLocks noChangeAspect="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9048750" y="3468548"/>
            <a:ext cx="331788"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Graphic 56" descr="Flammable">
            <a:extLst>
              <a:ext uri="{FF2B5EF4-FFF2-40B4-BE49-F238E27FC236}">
                <a16:creationId xmlns:a16="http://schemas.microsoft.com/office/drawing/2014/main" id="{9BC9C5A3-E4C9-CD6B-3962-7296FDB93C4E}"/>
              </a:ext>
            </a:extLst>
          </p:cNvPr>
          <p:cNvPicPr>
            <a:picLocks noChangeAspect="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9059863" y="3051035"/>
            <a:ext cx="3984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Graphic 61" descr="Recycle">
            <a:extLst>
              <a:ext uri="{FF2B5EF4-FFF2-40B4-BE49-F238E27FC236}">
                <a16:creationId xmlns:a16="http://schemas.microsoft.com/office/drawing/2014/main" id="{2382F1A9-D536-7B01-6551-2EB3836B8BB6}"/>
              </a:ext>
            </a:extLst>
          </p:cNvPr>
          <p:cNvPicPr>
            <a:picLocks noChangeAspect="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9604375" y="4379773"/>
            <a:ext cx="4254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Graphic 64" descr="Factory">
            <a:extLst>
              <a:ext uri="{FF2B5EF4-FFF2-40B4-BE49-F238E27FC236}">
                <a16:creationId xmlns:a16="http://schemas.microsoft.com/office/drawing/2014/main" id="{A7C516DE-0C28-EAAD-CA95-DBB53B105A53}"/>
              </a:ext>
            </a:extLst>
          </p:cNvPr>
          <p:cNvPicPr>
            <a:picLocks noChangeAspect="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2119313" y="2941498"/>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Graphic 65" descr="Gravestone">
            <a:extLst>
              <a:ext uri="{FF2B5EF4-FFF2-40B4-BE49-F238E27FC236}">
                <a16:creationId xmlns:a16="http://schemas.microsoft.com/office/drawing/2014/main" id="{76E2E17A-D0E1-C091-389F-711CC9F6661A}"/>
              </a:ext>
            </a:extLst>
          </p:cNvPr>
          <p:cNvPicPr>
            <a:picLocks noChangeAspect="1"/>
          </p:cNvPicPr>
          <p:nvPr/>
        </p:nvPicPr>
        <p:blipFill>
          <a:blip r:embed="rId14" cstate="hqprint">
            <a:extLst>
              <a:ext uri="{28A0092B-C50C-407E-A947-70E740481C1C}">
                <a14:useLocalDpi xmlns:a14="http://schemas.microsoft.com/office/drawing/2010/main" val="0"/>
              </a:ext>
            </a:extLst>
          </a:blip>
          <a:srcRect/>
          <a:stretch>
            <a:fillRect/>
          </a:stretch>
        </p:blipFill>
        <p:spPr bwMode="auto">
          <a:xfrm>
            <a:off x="8990013" y="2571610"/>
            <a:ext cx="4984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Graphic 69" descr="Bottle">
            <a:extLst>
              <a:ext uri="{FF2B5EF4-FFF2-40B4-BE49-F238E27FC236}">
                <a16:creationId xmlns:a16="http://schemas.microsoft.com/office/drawing/2014/main" id="{39845447-7732-8F0C-A0E9-D97A788C351F}"/>
              </a:ext>
            </a:extLst>
          </p:cNvPr>
          <p:cNvPicPr>
            <a:picLocks noChangeAspect="1"/>
          </p:cNvPicPr>
          <p:nvPr/>
        </p:nvPicPr>
        <p:blipFill>
          <a:blip r:embed="rId15" cstate="hqprint">
            <a:extLst>
              <a:ext uri="{28A0092B-C50C-407E-A947-70E740481C1C}">
                <a14:useLocalDpi xmlns:a14="http://schemas.microsoft.com/office/drawing/2010/main" val="0"/>
              </a:ext>
            </a:extLst>
          </a:blip>
          <a:srcRect/>
          <a:stretch>
            <a:fillRect/>
          </a:stretch>
        </p:blipFill>
        <p:spPr bwMode="auto">
          <a:xfrm>
            <a:off x="3176588" y="3079610"/>
            <a:ext cx="515937"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Graphic 71" descr="Circle with right arrow">
            <a:extLst>
              <a:ext uri="{FF2B5EF4-FFF2-40B4-BE49-F238E27FC236}">
                <a16:creationId xmlns:a16="http://schemas.microsoft.com/office/drawing/2014/main" id="{4C81E412-1B0E-7E81-ACC0-176166BF2B25}"/>
              </a:ext>
            </a:extLst>
          </p:cNvPr>
          <p:cNvPicPr>
            <a:picLocks noChangeAspect="1"/>
          </p:cNvPicPr>
          <p:nvPr/>
        </p:nvPicPr>
        <p:blipFill>
          <a:blip r:embed="rId16" cstate="hqprint">
            <a:extLst>
              <a:ext uri="{28A0092B-C50C-407E-A947-70E740481C1C}">
                <a14:useLocalDpi xmlns:a14="http://schemas.microsoft.com/office/drawing/2010/main" val="0"/>
              </a:ext>
            </a:extLst>
          </a:blip>
          <a:srcRect/>
          <a:stretch>
            <a:fillRect/>
          </a:stretch>
        </p:blipFill>
        <p:spPr bwMode="auto">
          <a:xfrm>
            <a:off x="3665538" y="4287698"/>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Graphic 73" descr="Robber">
            <a:extLst>
              <a:ext uri="{FF2B5EF4-FFF2-40B4-BE49-F238E27FC236}">
                <a16:creationId xmlns:a16="http://schemas.microsoft.com/office/drawing/2014/main" id="{C196F351-706D-7FDD-13D2-267B9A8656B3}"/>
              </a:ext>
            </a:extLst>
          </p:cNvPr>
          <p:cNvPicPr>
            <a:picLocks noChangeAspect="1"/>
          </p:cNvPicPr>
          <p:nvPr/>
        </p:nvPicPr>
        <p:blipFill>
          <a:blip r:embed="rId17" cstate="hqprint">
            <a:extLst>
              <a:ext uri="{28A0092B-C50C-407E-A947-70E740481C1C}">
                <a14:useLocalDpi xmlns:a14="http://schemas.microsoft.com/office/drawing/2010/main" val="0"/>
              </a:ext>
            </a:extLst>
          </a:blip>
          <a:srcRect/>
          <a:stretch>
            <a:fillRect/>
          </a:stretch>
        </p:blipFill>
        <p:spPr bwMode="auto">
          <a:xfrm>
            <a:off x="4035425" y="3119298"/>
            <a:ext cx="50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Graphic 77" descr="Dump truck">
            <a:extLst>
              <a:ext uri="{FF2B5EF4-FFF2-40B4-BE49-F238E27FC236}">
                <a16:creationId xmlns:a16="http://schemas.microsoft.com/office/drawing/2014/main" id="{FDF696E5-F410-49BD-B76C-D6B662121CEC}"/>
              </a:ext>
            </a:extLst>
          </p:cNvPr>
          <p:cNvPicPr>
            <a:picLocks noChangeAspect="1"/>
          </p:cNvPicPr>
          <p:nvPr/>
        </p:nvPicPr>
        <p:blipFill>
          <a:blip r:embed="rId18" cstate="hqprint">
            <a:extLst>
              <a:ext uri="{28A0092B-C50C-407E-A947-70E740481C1C}">
                <a14:useLocalDpi xmlns:a14="http://schemas.microsoft.com/office/drawing/2010/main" val="0"/>
              </a:ext>
            </a:extLst>
          </a:blip>
          <a:srcRect/>
          <a:stretch>
            <a:fillRect/>
          </a:stretch>
        </p:blipFill>
        <p:spPr bwMode="auto">
          <a:xfrm>
            <a:off x="7054850" y="2884348"/>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5" name="Elbow Connector 64">
            <a:extLst>
              <a:ext uri="{FF2B5EF4-FFF2-40B4-BE49-F238E27FC236}">
                <a16:creationId xmlns:a16="http://schemas.microsoft.com/office/drawing/2014/main" id="{68D07C24-73AB-9D43-8275-5817273A07FA}"/>
              </a:ext>
            </a:extLst>
          </p:cNvPr>
          <p:cNvCxnSpPr>
            <a:cxnSpLocks/>
          </p:cNvCxnSpPr>
          <p:nvPr/>
        </p:nvCxnSpPr>
        <p:spPr>
          <a:xfrm>
            <a:off x="6453188" y="3703498"/>
            <a:ext cx="331787" cy="268287"/>
          </a:xfrm>
          <a:prstGeom prst="bentConnector3">
            <a:avLst>
              <a:gd name="adj1" fmla="val -376"/>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66" name="Elbow Connector 65">
            <a:extLst>
              <a:ext uri="{FF2B5EF4-FFF2-40B4-BE49-F238E27FC236}">
                <a16:creationId xmlns:a16="http://schemas.microsoft.com/office/drawing/2014/main" id="{CDDAC197-2CDC-5D4C-BC53-2AC0C2FF48B8}"/>
              </a:ext>
            </a:extLst>
          </p:cNvPr>
          <p:cNvCxnSpPr>
            <a:cxnSpLocks/>
          </p:cNvCxnSpPr>
          <p:nvPr/>
        </p:nvCxnSpPr>
        <p:spPr>
          <a:xfrm rot="16200000" flipH="1">
            <a:off x="9532938" y="4309923"/>
            <a:ext cx="892175" cy="130175"/>
          </a:xfrm>
          <a:prstGeom prst="bentConnector3">
            <a:avLst>
              <a:gd name="adj1" fmla="val 1918"/>
            </a:avLst>
          </a:prstGeom>
          <a:ln w="57150">
            <a:solidFill>
              <a:schemeClr val="accent1"/>
            </a:solidFill>
            <a:tailEnd type="triangle"/>
          </a:ln>
        </p:spPr>
        <p:style>
          <a:lnRef idx="3">
            <a:schemeClr val="accent1"/>
          </a:lnRef>
          <a:fillRef idx="0">
            <a:schemeClr val="accent1"/>
          </a:fillRef>
          <a:effectRef idx="2">
            <a:schemeClr val="accent1"/>
          </a:effectRef>
          <a:fontRef idx="minor">
            <a:schemeClr val="tx1"/>
          </a:fontRef>
        </p:style>
      </p:cxnSp>
      <p:pic>
        <p:nvPicPr>
          <p:cNvPr id="6164" name="Graphic 89" descr="Tools">
            <a:extLst>
              <a:ext uri="{FF2B5EF4-FFF2-40B4-BE49-F238E27FC236}">
                <a16:creationId xmlns:a16="http://schemas.microsoft.com/office/drawing/2014/main" id="{DB290DC2-251D-F691-7AD6-A57A46239946}"/>
              </a:ext>
            </a:extLst>
          </p:cNvPr>
          <p:cNvPicPr>
            <a:picLocks noChangeAspect="1"/>
          </p:cNvPicPr>
          <p:nvPr/>
        </p:nvPicPr>
        <p:blipFill>
          <a:blip r:embed="rId19" cstate="hqprint">
            <a:extLst>
              <a:ext uri="{28A0092B-C50C-407E-A947-70E740481C1C}">
                <a14:useLocalDpi xmlns:a14="http://schemas.microsoft.com/office/drawing/2010/main" val="0"/>
              </a:ext>
            </a:extLst>
          </a:blip>
          <a:srcRect/>
          <a:stretch>
            <a:fillRect/>
          </a:stretch>
        </p:blipFill>
        <p:spPr bwMode="auto">
          <a:xfrm>
            <a:off x="5867400" y="3792398"/>
            <a:ext cx="328613"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Graphic 99" descr="Suburban scene">
            <a:extLst>
              <a:ext uri="{FF2B5EF4-FFF2-40B4-BE49-F238E27FC236}">
                <a16:creationId xmlns:a16="http://schemas.microsoft.com/office/drawing/2014/main" id="{924212E2-8122-CADC-E30A-125224C24268}"/>
              </a:ext>
            </a:extLst>
          </p:cNvPr>
          <p:cNvPicPr>
            <a:picLocks noChangeAspect="1"/>
          </p:cNvPicPr>
          <p:nvPr/>
        </p:nvPicPr>
        <p:blipFill>
          <a:blip r:embed="rId20" cstate="hqprint">
            <a:extLst>
              <a:ext uri="{28A0092B-C50C-407E-A947-70E740481C1C}">
                <a14:useLocalDpi xmlns:a14="http://schemas.microsoft.com/office/drawing/2010/main" val="0"/>
              </a:ext>
            </a:extLst>
          </a:blip>
          <a:srcRect/>
          <a:stretch>
            <a:fillRect/>
          </a:stretch>
        </p:blipFill>
        <p:spPr bwMode="auto">
          <a:xfrm>
            <a:off x="7285038" y="4127360"/>
            <a:ext cx="34766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Rectangle 68">
            <a:extLst>
              <a:ext uri="{FF2B5EF4-FFF2-40B4-BE49-F238E27FC236}">
                <a16:creationId xmlns:a16="http://schemas.microsoft.com/office/drawing/2014/main" id="{847CCB75-5F44-8E41-BCD7-CD16B6F52983}"/>
              </a:ext>
            </a:extLst>
          </p:cNvPr>
          <p:cNvSpPr/>
          <p:nvPr/>
        </p:nvSpPr>
        <p:spPr>
          <a:xfrm>
            <a:off x="6791325" y="3820973"/>
            <a:ext cx="762000" cy="290512"/>
          </a:xfrm>
          <a:prstGeom prst="rect">
            <a:avLst/>
          </a:prstGeom>
          <a:solidFill>
            <a:srgbClr val="99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b="1" dirty="0" err="1">
                <a:solidFill>
                  <a:schemeClr val="bg1"/>
                </a:solidFill>
                <a:latin typeface="Cambria" panose="02040503050406030204" pitchFamily="18" charset="0"/>
              </a:rPr>
              <a:t>Làng</a:t>
            </a:r>
            <a:r>
              <a:rPr lang="en-US" sz="900" b="1" dirty="0">
                <a:solidFill>
                  <a:schemeClr val="bg1"/>
                </a:solidFill>
                <a:latin typeface="Cambria" panose="02040503050406030204" pitchFamily="18" charset="0"/>
              </a:rPr>
              <a:t> </a:t>
            </a:r>
            <a:r>
              <a:rPr lang="en-US" sz="900" b="1" dirty="0" err="1">
                <a:solidFill>
                  <a:schemeClr val="bg1"/>
                </a:solidFill>
                <a:latin typeface="Cambria" panose="02040503050406030204" pitchFamily="18" charset="0"/>
              </a:rPr>
              <a:t>nghề</a:t>
            </a:r>
            <a:endParaRPr lang="en-US" sz="900" b="1" dirty="0">
              <a:solidFill>
                <a:schemeClr val="bg1"/>
              </a:solidFill>
              <a:latin typeface="Cambria" panose="02040503050406030204" pitchFamily="18" charset="0"/>
            </a:endParaRPr>
          </a:p>
        </p:txBody>
      </p:sp>
      <p:sp>
        <p:nvSpPr>
          <p:cNvPr id="70" name="Rectangle 69">
            <a:extLst>
              <a:ext uri="{FF2B5EF4-FFF2-40B4-BE49-F238E27FC236}">
                <a16:creationId xmlns:a16="http://schemas.microsoft.com/office/drawing/2014/main" id="{4D4AB19F-3070-B54B-98B0-07DC9073A6EA}"/>
              </a:ext>
            </a:extLst>
          </p:cNvPr>
          <p:cNvSpPr/>
          <p:nvPr/>
        </p:nvSpPr>
        <p:spPr>
          <a:xfrm>
            <a:off x="6667500" y="2220773"/>
            <a:ext cx="1100138" cy="374650"/>
          </a:xfrm>
          <a:prstGeom prst="rect">
            <a:avLst/>
          </a:prstGeom>
          <a:solidFill>
            <a:srgbClr val="99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b="1" dirty="0" err="1">
                <a:latin typeface="Cambria" panose="02040503050406030204" pitchFamily="18" charset="0"/>
              </a:rPr>
              <a:t>Đồng</a:t>
            </a:r>
            <a:r>
              <a:rPr lang="en-US" sz="900" b="1" dirty="0">
                <a:latin typeface="Cambria" panose="02040503050406030204" pitchFamily="18" charset="0"/>
              </a:rPr>
              <a:t> </a:t>
            </a:r>
            <a:r>
              <a:rPr lang="en-US" sz="900" b="1" dirty="0" err="1">
                <a:latin typeface="Cambria" panose="02040503050406030204" pitchFamily="18" charset="0"/>
              </a:rPr>
              <a:t>Nát</a:t>
            </a:r>
            <a:r>
              <a:rPr lang="en-US" sz="900" b="1" dirty="0">
                <a:latin typeface="Cambria" panose="02040503050406030204" pitchFamily="18" charset="0"/>
              </a:rPr>
              <a:t>/ </a:t>
            </a:r>
            <a:r>
              <a:rPr lang="en-US" sz="900" b="1" dirty="0" err="1">
                <a:latin typeface="Cambria" panose="02040503050406030204" pitchFamily="18" charset="0"/>
              </a:rPr>
              <a:t>Bãi</a:t>
            </a:r>
            <a:r>
              <a:rPr lang="en-US" sz="900" b="1" dirty="0">
                <a:latin typeface="Cambria" panose="02040503050406030204" pitchFamily="18" charset="0"/>
              </a:rPr>
              <a:t> </a:t>
            </a:r>
            <a:r>
              <a:rPr lang="en-US" sz="900" b="1" dirty="0" err="1">
                <a:latin typeface="Cambria" panose="02040503050406030204" pitchFamily="18" charset="0"/>
              </a:rPr>
              <a:t>phế</a:t>
            </a:r>
            <a:r>
              <a:rPr lang="en-US" sz="900" b="1" dirty="0">
                <a:latin typeface="Cambria" panose="02040503050406030204" pitchFamily="18" charset="0"/>
              </a:rPr>
              <a:t> </a:t>
            </a:r>
            <a:r>
              <a:rPr lang="en-US" sz="900" b="1" dirty="0" err="1">
                <a:latin typeface="Cambria" panose="02040503050406030204" pitchFamily="18" charset="0"/>
              </a:rPr>
              <a:t>liệu</a:t>
            </a:r>
            <a:endParaRPr lang="en-US" sz="900" b="1" dirty="0">
              <a:latin typeface="Cambria" panose="02040503050406030204" pitchFamily="18" charset="0"/>
            </a:endParaRPr>
          </a:p>
        </p:txBody>
      </p:sp>
      <p:pic>
        <p:nvPicPr>
          <p:cNvPr id="6168" name="Graphic 52" descr="Garbage">
            <a:extLst>
              <a:ext uri="{FF2B5EF4-FFF2-40B4-BE49-F238E27FC236}">
                <a16:creationId xmlns:a16="http://schemas.microsoft.com/office/drawing/2014/main" id="{81C9AC66-8338-B53B-C83C-24453ACF460C}"/>
              </a:ext>
            </a:extLst>
          </p:cNvPr>
          <p:cNvPicPr>
            <a:picLocks noChangeAspect="1"/>
          </p:cNvPicPr>
          <p:nvPr/>
        </p:nvPicPr>
        <p:blipFill>
          <a:blip r:embed="rId21" cstate="hqprint">
            <a:extLst>
              <a:ext uri="{28A0092B-C50C-407E-A947-70E740481C1C}">
                <a14:useLocalDpi xmlns:a14="http://schemas.microsoft.com/office/drawing/2010/main" val="0"/>
              </a:ext>
            </a:extLst>
          </a:blip>
          <a:srcRect/>
          <a:stretch>
            <a:fillRect/>
          </a:stretch>
        </p:blipFill>
        <p:spPr bwMode="auto">
          <a:xfrm>
            <a:off x="5064125" y="3008173"/>
            <a:ext cx="4349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1" name="Rectangle 73">
            <a:extLst>
              <a:ext uri="{FF2B5EF4-FFF2-40B4-BE49-F238E27FC236}">
                <a16:creationId xmlns:a16="http://schemas.microsoft.com/office/drawing/2014/main" id="{C4535E8D-D7E4-B01A-71FC-53A457A57608}"/>
              </a:ext>
            </a:extLst>
          </p:cNvPr>
          <p:cNvSpPr>
            <a:spLocks noChangeArrowheads="1"/>
          </p:cNvSpPr>
          <p:nvPr/>
        </p:nvSpPr>
        <p:spPr bwMode="auto">
          <a:xfrm>
            <a:off x="5619750" y="4232135"/>
            <a:ext cx="896938" cy="274638"/>
          </a:xfrm>
          <a:prstGeom prst="rect">
            <a:avLst/>
          </a:prstGeom>
          <a:solidFill>
            <a:srgbClr val="CC6600"/>
          </a:solidFill>
          <a:ln w="12700" algn="ctr">
            <a:solidFill>
              <a:srgbClr val="FFFFFF"/>
            </a:solidFill>
            <a:miter lim="800000"/>
            <a:headEnd/>
            <a:tailEnd/>
          </a:ln>
        </p:spPr>
        <p:txBody>
          <a:bodyPr lIns="5715" tIns="5715" rIns="5715" bIns="5715" anchor="ct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a:spcBef>
                <a:spcPct val="0"/>
              </a:spcBef>
              <a:buFontTx/>
              <a:buNone/>
            </a:pPr>
            <a:r>
              <a:rPr lang="en-US" altLang="en-US" sz="900">
                <a:solidFill>
                  <a:srgbClr val="FFFF00"/>
                </a:solidFill>
                <a:latin typeface="Cambria" panose="02040503050406030204" pitchFamily="18" charset="0"/>
              </a:rPr>
              <a:t>Phế liệu nhập khẩu</a:t>
            </a:r>
          </a:p>
        </p:txBody>
      </p:sp>
      <p:cxnSp>
        <p:nvCxnSpPr>
          <p:cNvPr id="75" name="Elbow Connector 74">
            <a:extLst>
              <a:ext uri="{FF2B5EF4-FFF2-40B4-BE49-F238E27FC236}">
                <a16:creationId xmlns:a16="http://schemas.microsoft.com/office/drawing/2014/main" id="{F537FDE6-72D3-2542-9DA7-1A4827C08AD2}"/>
              </a:ext>
            </a:extLst>
          </p:cNvPr>
          <p:cNvCxnSpPr>
            <a:cxnSpLocks/>
          </p:cNvCxnSpPr>
          <p:nvPr/>
        </p:nvCxnSpPr>
        <p:spPr>
          <a:xfrm>
            <a:off x="4405313" y="3873360"/>
            <a:ext cx="1203325" cy="517525"/>
          </a:xfrm>
          <a:prstGeom prst="bentConnector3">
            <a:avLst>
              <a:gd name="adj1" fmla="val -838"/>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76" name="Elbow Connector 75">
            <a:extLst>
              <a:ext uri="{FF2B5EF4-FFF2-40B4-BE49-F238E27FC236}">
                <a16:creationId xmlns:a16="http://schemas.microsoft.com/office/drawing/2014/main" id="{108694F5-BD82-9140-AAE9-0F05B6AF6476}"/>
              </a:ext>
            </a:extLst>
          </p:cNvPr>
          <p:cNvCxnSpPr>
            <a:cxnSpLocks/>
            <a:endCxn id="69" idx="2"/>
          </p:cNvCxnSpPr>
          <p:nvPr/>
        </p:nvCxnSpPr>
        <p:spPr>
          <a:xfrm flipV="1">
            <a:off x="6523038" y="4111485"/>
            <a:ext cx="649287" cy="279400"/>
          </a:xfrm>
          <a:prstGeom prst="bentConnector2">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77" name="Straight Arrow Connector 76">
            <a:extLst>
              <a:ext uri="{FF2B5EF4-FFF2-40B4-BE49-F238E27FC236}">
                <a16:creationId xmlns:a16="http://schemas.microsoft.com/office/drawing/2014/main" id="{2B8721B8-2846-DE42-ADC3-C65951D79B98}"/>
              </a:ext>
            </a:extLst>
          </p:cNvPr>
          <p:cNvCxnSpPr>
            <a:cxnSpLocks/>
          </p:cNvCxnSpPr>
          <p:nvPr/>
        </p:nvCxnSpPr>
        <p:spPr>
          <a:xfrm>
            <a:off x="6042025" y="4517885"/>
            <a:ext cx="0" cy="284163"/>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sp>
        <p:nvSpPr>
          <p:cNvPr id="6175" name="Slide Number Placeholder 5">
            <a:extLst>
              <a:ext uri="{FF2B5EF4-FFF2-40B4-BE49-F238E27FC236}">
                <a16:creationId xmlns:a16="http://schemas.microsoft.com/office/drawing/2014/main" id="{F3F69B39-78FA-DDCF-5383-4B7E851E71B1}"/>
              </a:ext>
            </a:extLst>
          </p:cNvPr>
          <p:cNvSpPr txBox="1">
            <a:spLocks/>
          </p:cNvSpPr>
          <p:nvPr/>
        </p:nvSpPr>
        <p:spPr bwMode="auto">
          <a:xfrm>
            <a:off x="7918450" y="6945313"/>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spcBef>
                <a:spcPct val="0"/>
              </a:spcBef>
              <a:buFontTx/>
              <a:buNone/>
            </a:pPr>
            <a:fld id="{DC7BA29A-A8D5-46CA-9B16-356DED122129}" type="slidenum">
              <a:rPr lang="en-US" altLang="en-US" sz="1800" b="0"/>
              <a:pPr>
                <a:spcBef>
                  <a:spcPct val="0"/>
                </a:spcBef>
                <a:buFontTx/>
                <a:buNone/>
              </a:pPr>
              <a:t>3</a:t>
            </a:fld>
            <a:endParaRPr lang="en-US" altLang="en-US" sz="1800" b="0"/>
          </a:p>
        </p:txBody>
      </p:sp>
      <p:cxnSp>
        <p:nvCxnSpPr>
          <p:cNvPr id="79" name="Straight Arrow Connector 78">
            <a:extLst>
              <a:ext uri="{FF2B5EF4-FFF2-40B4-BE49-F238E27FC236}">
                <a16:creationId xmlns:a16="http://schemas.microsoft.com/office/drawing/2014/main" id="{CC2C2A83-97BE-E645-BA67-84717594704B}"/>
              </a:ext>
            </a:extLst>
          </p:cNvPr>
          <p:cNvCxnSpPr>
            <a:cxnSpLocks/>
          </p:cNvCxnSpPr>
          <p:nvPr/>
        </p:nvCxnSpPr>
        <p:spPr>
          <a:xfrm flipV="1">
            <a:off x="3348038" y="3884473"/>
            <a:ext cx="0" cy="938212"/>
          </a:xfrm>
          <a:prstGeom prst="straightConnector1">
            <a:avLst/>
          </a:prstGeom>
          <a:ln w="57150">
            <a:solidFill>
              <a:srgbClr val="CC6600"/>
            </a:solidFill>
            <a:tailEnd type="triangle"/>
          </a:ln>
        </p:spPr>
        <p:style>
          <a:lnRef idx="3">
            <a:schemeClr val="accent1"/>
          </a:lnRef>
          <a:fillRef idx="0">
            <a:schemeClr val="accent1"/>
          </a:fillRef>
          <a:effectRef idx="2">
            <a:schemeClr val="accent1"/>
          </a:effectRef>
          <a:fontRef idx="minor">
            <a:schemeClr val="tx1"/>
          </a:fontRef>
        </p:style>
      </p:cxnSp>
      <p:cxnSp>
        <p:nvCxnSpPr>
          <p:cNvPr id="80" name="Straight Arrow Connector 79">
            <a:extLst>
              <a:ext uri="{FF2B5EF4-FFF2-40B4-BE49-F238E27FC236}">
                <a16:creationId xmlns:a16="http://schemas.microsoft.com/office/drawing/2014/main" id="{2858B811-B11B-9F4C-995E-7A6CD6469A16}"/>
              </a:ext>
            </a:extLst>
          </p:cNvPr>
          <p:cNvCxnSpPr>
            <a:cxnSpLocks/>
          </p:cNvCxnSpPr>
          <p:nvPr/>
        </p:nvCxnSpPr>
        <p:spPr>
          <a:xfrm>
            <a:off x="5448300" y="4078148"/>
            <a:ext cx="0" cy="728662"/>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81" name="Straight Arrow Connector 80">
            <a:extLst>
              <a:ext uri="{FF2B5EF4-FFF2-40B4-BE49-F238E27FC236}">
                <a16:creationId xmlns:a16="http://schemas.microsoft.com/office/drawing/2014/main" id="{F3ABD60D-A60C-1042-B93E-8D4EE7B7AFA3}"/>
              </a:ext>
            </a:extLst>
          </p:cNvPr>
          <p:cNvCxnSpPr>
            <a:cxnSpLocks/>
          </p:cNvCxnSpPr>
          <p:nvPr/>
        </p:nvCxnSpPr>
        <p:spPr>
          <a:xfrm>
            <a:off x="8451850" y="4419460"/>
            <a:ext cx="0" cy="377825"/>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cxnSp>
        <p:nvCxnSpPr>
          <p:cNvPr id="82" name="Straight Arrow Connector 81">
            <a:extLst>
              <a:ext uri="{FF2B5EF4-FFF2-40B4-BE49-F238E27FC236}">
                <a16:creationId xmlns:a16="http://schemas.microsoft.com/office/drawing/2014/main" id="{A50B863E-ED5B-E548-B890-43C0347A2265}"/>
              </a:ext>
            </a:extLst>
          </p:cNvPr>
          <p:cNvCxnSpPr>
            <a:cxnSpLocks/>
          </p:cNvCxnSpPr>
          <p:nvPr/>
        </p:nvCxnSpPr>
        <p:spPr>
          <a:xfrm>
            <a:off x="7558088" y="3936860"/>
            <a:ext cx="420687" cy="0"/>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83" name="Elbow Connector 82">
            <a:extLst>
              <a:ext uri="{FF2B5EF4-FFF2-40B4-BE49-F238E27FC236}">
                <a16:creationId xmlns:a16="http://schemas.microsoft.com/office/drawing/2014/main" id="{643400CC-5B6B-744A-9C16-5B9DF97DA7A1}"/>
              </a:ext>
            </a:extLst>
          </p:cNvPr>
          <p:cNvCxnSpPr>
            <a:cxnSpLocks/>
          </p:cNvCxnSpPr>
          <p:nvPr/>
        </p:nvCxnSpPr>
        <p:spPr>
          <a:xfrm rot="10800000">
            <a:off x="7767638" y="2422385"/>
            <a:ext cx="652462" cy="279400"/>
          </a:xfrm>
          <a:prstGeom prst="bentConnector3">
            <a:avLst>
              <a:gd name="adj1" fmla="val 305"/>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84" name="Elbow Connector 83">
            <a:extLst>
              <a:ext uri="{FF2B5EF4-FFF2-40B4-BE49-F238E27FC236}">
                <a16:creationId xmlns:a16="http://schemas.microsoft.com/office/drawing/2014/main" id="{3394637D-3071-074C-BC39-B2599ABBC219}"/>
              </a:ext>
            </a:extLst>
          </p:cNvPr>
          <p:cNvCxnSpPr>
            <a:cxnSpLocks/>
          </p:cNvCxnSpPr>
          <p:nvPr/>
        </p:nvCxnSpPr>
        <p:spPr>
          <a:xfrm rot="5400000">
            <a:off x="6060282" y="2834341"/>
            <a:ext cx="1014412" cy="200025"/>
          </a:xfrm>
          <a:prstGeom prst="bentConnector3">
            <a:avLst>
              <a:gd name="adj1" fmla="val 683"/>
            </a:avLst>
          </a:prstGeom>
          <a:ln w="57150">
            <a:headEnd type="triangle"/>
            <a:tailEnd type="triangle"/>
          </a:ln>
        </p:spPr>
        <p:style>
          <a:lnRef idx="3">
            <a:schemeClr val="accent1"/>
          </a:lnRef>
          <a:fillRef idx="0">
            <a:schemeClr val="accent1"/>
          </a:fillRef>
          <a:effectRef idx="2">
            <a:schemeClr val="accent1"/>
          </a:effectRef>
          <a:fontRef idx="minor">
            <a:schemeClr val="tx1"/>
          </a:fontRef>
        </p:style>
      </p:cxnSp>
      <p:pic>
        <p:nvPicPr>
          <p:cNvPr id="6182" name="Graphic 63" descr="Wheelbarrow">
            <a:extLst>
              <a:ext uri="{FF2B5EF4-FFF2-40B4-BE49-F238E27FC236}">
                <a16:creationId xmlns:a16="http://schemas.microsoft.com/office/drawing/2014/main" id="{90CDC33D-9A4F-4058-D5F3-076C612BDB6E}"/>
              </a:ext>
            </a:extLst>
          </p:cNvPr>
          <p:cNvPicPr>
            <a:picLocks noChangeAspect="1"/>
          </p:cNvPicPr>
          <p:nvPr/>
        </p:nvPicPr>
        <p:blipFill>
          <a:blip r:embed="rId22" cstate="hqprint">
            <a:extLst>
              <a:ext uri="{28A0092B-C50C-407E-A947-70E740481C1C}">
                <a14:useLocalDpi xmlns:a14="http://schemas.microsoft.com/office/drawing/2010/main" val="0"/>
              </a:ext>
            </a:extLst>
          </a:blip>
          <a:srcRect/>
          <a:stretch>
            <a:fillRect/>
          </a:stretch>
        </p:blipFill>
        <p:spPr bwMode="auto">
          <a:xfrm>
            <a:off x="5818188" y="292721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6" name="Elbow Connector 85">
            <a:extLst>
              <a:ext uri="{FF2B5EF4-FFF2-40B4-BE49-F238E27FC236}">
                <a16:creationId xmlns:a16="http://schemas.microsoft.com/office/drawing/2014/main" id="{EFD299BE-8367-2048-B6D0-25F2E6EF9BD8}"/>
              </a:ext>
            </a:extLst>
          </p:cNvPr>
          <p:cNvCxnSpPr>
            <a:cxnSpLocks/>
          </p:cNvCxnSpPr>
          <p:nvPr/>
        </p:nvCxnSpPr>
        <p:spPr>
          <a:xfrm flipV="1">
            <a:off x="4430713" y="2446198"/>
            <a:ext cx="1031875" cy="619125"/>
          </a:xfrm>
          <a:prstGeom prst="bentConnector3">
            <a:avLst>
              <a:gd name="adj1" fmla="val 623"/>
            </a:avLst>
          </a:prstGeom>
          <a:ln w="57150">
            <a:tailEnd type="triangle"/>
          </a:ln>
        </p:spPr>
        <p:style>
          <a:lnRef idx="3">
            <a:schemeClr val="accent1"/>
          </a:lnRef>
          <a:fillRef idx="0">
            <a:schemeClr val="accent1"/>
          </a:fillRef>
          <a:effectRef idx="2">
            <a:schemeClr val="accent1"/>
          </a:effectRef>
          <a:fontRef idx="minor">
            <a:schemeClr val="tx1"/>
          </a:fontRef>
        </p:style>
      </p:cxnSp>
      <p:sp>
        <p:nvSpPr>
          <p:cNvPr id="87" name="Footer Placeholder 7">
            <a:extLst>
              <a:ext uri="{FF2B5EF4-FFF2-40B4-BE49-F238E27FC236}">
                <a16:creationId xmlns:a16="http://schemas.microsoft.com/office/drawing/2014/main" id="{9C05DBED-095A-504D-9A99-9807907FE8AE}"/>
              </a:ext>
            </a:extLst>
          </p:cNvPr>
          <p:cNvSpPr>
            <a:spLocks noGrp="1"/>
          </p:cNvSpPr>
          <p:nvPr>
            <p:ph type="ftr" sz="quarter" idx="10"/>
          </p:nvPr>
        </p:nvSpPr>
        <p:spPr>
          <a:xfrm>
            <a:off x="1743074" y="5019535"/>
            <a:ext cx="8543925" cy="306388"/>
          </a:xfrm>
        </p:spPr>
        <p:txBody>
          <a:bodyPr/>
          <a:lstStyle/>
          <a:p>
            <a:pPr algn="r">
              <a:defRPr/>
            </a:pPr>
            <a:r>
              <a:rPr lang="vi-VN" dirty="0">
                <a:latin typeface="Times New Roman" panose="02020603050405020304" pitchFamily="18" charset="0"/>
                <a:cs typeface="Times New Roman" panose="02020603050405020304" pitchFamily="18" charset="0"/>
              </a:rPr>
              <a:t>Nguồn: Phượng, N. H. (2020). </a:t>
            </a:r>
            <a:r>
              <a:rPr lang="vi-VN" i="1" dirty="0">
                <a:latin typeface="Times New Roman" panose="02020603050405020304" pitchFamily="18" charset="0"/>
                <a:cs typeface="Times New Roman" panose="02020603050405020304" pitchFamily="18" charset="0"/>
              </a:rPr>
              <a:t>Khung luật pháp, chính sách và thể chế quản trị rác thải nhựa đại dương ở Việt Nam</a:t>
            </a:r>
            <a:r>
              <a:rPr lang="vi-VN" dirty="0">
                <a:latin typeface="Times New Roman" panose="02020603050405020304" pitchFamily="18" charset="0"/>
                <a:cs typeface="Times New Roman" panose="02020603050405020304" pitchFamily="18" charset="0"/>
              </a:rPr>
              <a:t>. Bonn, Germany: IUCN Environmental Law Centre. 18pp. </a:t>
            </a:r>
          </a:p>
        </p:txBody>
      </p:sp>
      <p:cxnSp>
        <p:nvCxnSpPr>
          <p:cNvPr id="88" name="Straight Arrow Connector 87">
            <a:extLst>
              <a:ext uri="{FF2B5EF4-FFF2-40B4-BE49-F238E27FC236}">
                <a16:creationId xmlns:a16="http://schemas.microsoft.com/office/drawing/2014/main" id="{99D2C08C-62AC-1E4D-BF0C-BB31E89483A5}"/>
              </a:ext>
            </a:extLst>
          </p:cNvPr>
          <p:cNvCxnSpPr>
            <a:cxnSpLocks/>
          </p:cNvCxnSpPr>
          <p:nvPr/>
        </p:nvCxnSpPr>
        <p:spPr>
          <a:xfrm flipV="1">
            <a:off x="7213600" y="2595423"/>
            <a:ext cx="0" cy="442912"/>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89" name="Straight Arrow Connector 88">
            <a:extLst>
              <a:ext uri="{FF2B5EF4-FFF2-40B4-BE49-F238E27FC236}">
                <a16:creationId xmlns:a16="http://schemas.microsoft.com/office/drawing/2014/main" id="{D677EF18-7DFF-7244-B8B9-D625A443E9F8}"/>
              </a:ext>
            </a:extLst>
          </p:cNvPr>
          <p:cNvCxnSpPr>
            <a:cxnSpLocks/>
          </p:cNvCxnSpPr>
          <p:nvPr/>
        </p:nvCxnSpPr>
        <p:spPr>
          <a:xfrm flipH="1">
            <a:off x="1773238" y="4821098"/>
            <a:ext cx="688975" cy="0"/>
          </a:xfrm>
          <a:prstGeom prst="straightConnector1">
            <a:avLst/>
          </a:prstGeom>
          <a:ln w="57150">
            <a:solidFill>
              <a:srgbClr val="CC6600"/>
            </a:solidFill>
            <a:tailEnd type="triangle"/>
          </a:ln>
        </p:spPr>
        <p:style>
          <a:lnRef idx="3">
            <a:schemeClr val="accent1"/>
          </a:lnRef>
          <a:fillRef idx="0">
            <a:schemeClr val="accent1"/>
          </a:fillRef>
          <a:effectRef idx="2">
            <a:schemeClr val="accent1"/>
          </a:effectRef>
          <a:fontRef idx="minor">
            <a:schemeClr val="tx1"/>
          </a:fontRef>
        </p:style>
      </p:cxnSp>
      <p:sp>
        <p:nvSpPr>
          <p:cNvPr id="90" name="TextBox 89">
            <a:extLst>
              <a:ext uri="{FF2B5EF4-FFF2-40B4-BE49-F238E27FC236}">
                <a16:creationId xmlns:a16="http://schemas.microsoft.com/office/drawing/2014/main" id="{49169AD3-26BE-964F-A573-24B4C7245498}"/>
              </a:ext>
            </a:extLst>
          </p:cNvPr>
          <p:cNvSpPr txBox="1"/>
          <p:nvPr/>
        </p:nvSpPr>
        <p:spPr>
          <a:xfrm rot="16200000">
            <a:off x="969963" y="4047985"/>
            <a:ext cx="1387475" cy="219075"/>
          </a:xfrm>
          <a:prstGeom prst="rect">
            <a:avLst/>
          </a:prstGeom>
          <a:solidFill>
            <a:srgbClr val="CC6600"/>
          </a:solidFill>
        </p:spPr>
        <p:style>
          <a:lnRef idx="0">
            <a:scrgbClr r="0" g="0" b="0"/>
          </a:lnRef>
          <a:fillRef idx="0">
            <a:scrgbClr r="0" g="0" b="0"/>
          </a:fillRef>
          <a:effectRef idx="0">
            <a:scrgbClr r="0" g="0" b="0"/>
          </a:effectRef>
          <a:fontRef idx="minor">
            <a:schemeClr val="lt1"/>
          </a:fontRef>
        </p:style>
        <p:txBody>
          <a:bodyPr lIns="5715" tIns="5715" rIns="5715" bIns="5715" spcCol="1270" anchor="ctr"/>
          <a:lstStyle/>
          <a:p>
            <a:pPr algn="ctr" defTabSz="400050">
              <a:lnSpc>
                <a:spcPct val="90000"/>
              </a:lnSpc>
              <a:spcAft>
                <a:spcPct val="35000"/>
              </a:spcAft>
              <a:defRPr/>
            </a:pPr>
            <a:r>
              <a:rPr lang="en-US" sz="900" b="1" dirty="0" err="1">
                <a:latin typeface="Cambria" panose="02040503050406030204" pitchFamily="18" charset="0"/>
              </a:rPr>
              <a:t>Xuất</a:t>
            </a:r>
            <a:r>
              <a:rPr lang="en-US" sz="900" b="1" dirty="0">
                <a:latin typeface="Cambria" panose="02040503050406030204" pitchFamily="18" charset="0"/>
              </a:rPr>
              <a:t> </a:t>
            </a:r>
            <a:r>
              <a:rPr lang="en-US" sz="900" b="1" dirty="0" err="1">
                <a:latin typeface="Cambria" panose="02040503050406030204" pitchFamily="18" charset="0"/>
              </a:rPr>
              <a:t>khẩu</a:t>
            </a:r>
            <a:endParaRPr lang="en-US" sz="900" b="1" dirty="0">
              <a:latin typeface="Cambria" panose="02040503050406030204" pitchFamily="18" charset="0"/>
            </a:endParaRPr>
          </a:p>
        </p:txBody>
      </p:sp>
      <p:cxnSp>
        <p:nvCxnSpPr>
          <p:cNvPr id="91" name="Straight Arrow Connector 90">
            <a:extLst>
              <a:ext uri="{FF2B5EF4-FFF2-40B4-BE49-F238E27FC236}">
                <a16:creationId xmlns:a16="http://schemas.microsoft.com/office/drawing/2014/main" id="{7691B748-D868-9641-8813-D3FFB3501530}"/>
              </a:ext>
            </a:extLst>
          </p:cNvPr>
          <p:cNvCxnSpPr>
            <a:cxnSpLocks/>
          </p:cNvCxnSpPr>
          <p:nvPr/>
        </p:nvCxnSpPr>
        <p:spPr>
          <a:xfrm flipH="1">
            <a:off x="1773238" y="3786048"/>
            <a:ext cx="236537" cy="0"/>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cxnSp>
        <p:nvCxnSpPr>
          <p:cNvPr id="92" name="Straight Arrow Connector 91">
            <a:extLst>
              <a:ext uri="{FF2B5EF4-FFF2-40B4-BE49-F238E27FC236}">
                <a16:creationId xmlns:a16="http://schemas.microsoft.com/office/drawing/2014/main" id="{D11A9DA5-D986-5D40-9A16-B30A6C07FD42}"/>
              </a:ext>
            </a:extLst>
          </p:cNvPr>
          <p:cNvCxnSpPr>
            <a:cxnSpLocks/>
          </p:cNvCxnSpPr>
          <p:nvPr/>
        </p:nvCxnSpPr>
        <p:spPr>
          <a:xfrm flipH="1" flipV="1">
            <a:off x="2462213" y="4825860"/>
            <a:ext cx="7581900" cy="11113"/>
          </a:xfrm>
          <a:prstGeom prst="straightConnector1">
            <a:avLst/>
          </a:prstGeom>
          <a:ln w="57150">
            <a:solidFill>
              <a:srgbClr val="CC6600"/>
            </a:solidFill>
            <a:tailEnd type="triangle"/>
          </a:ln>
        </p:spPr>
        <p:style>
          <a:lnRef idx="3">
            <a:schemeClr val="accent1"/>
          </a:lnRef>
          <a:fillRef idx="0">
            <a:schemeClr val="accent1"/>
          </a:fillRef>
          <a:effectRef idx="2">
            <a:schemeClr val="accent1"/>
          </a:effectRef>
          <a:fontRef idx="minor">
            <a:schemeClr val="tx1"/>
          </a:fontRef>
        </p:style>
      </p:cxnSp>
      <p:cxnSp>
        <p:nvCxnSpPr>
          <p:cNvPr id="93" name="Straight Arrow Connector 92">
            <a:extLst>
              <a:ext uri="{FF2B5EF4-FFF2-40B4-BE49-F238E27FC236}">
                <a16:creationId xmlns:a16="http://schemas.microsoft.com/office/drawing/2014/main" id="{65AD4207-E69A-8448-BAEB-F709FEFCD99F}"/>
              </a:ext>
            </a:extLst>
          </p:cNvPr>
          <p:cNvCxnSpPr>
            <a:cxnSpLocks/>
          </p:cNvCxnSpPr>
          <p:nvPr/>
        </p:nvCxnSpPr>
        <p:spPr>
          <a:xfrm flipH="1" flipV="1">
            <a:off x="2462213" y="3884473"/>
            <a:ext cx="14287" cy="952500"/>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sp>
        <p:nvSpPr>
          <p:cNvPr id="6191" name="TextBox 93">
            <a:extLst>
              <a:ext uri="{FF2B5EF4-FFF2-40B4-BE49-F238E27FC236}">
                <a16:creationId xmlns:a16="http://schemas.microsoft.com/office/drawing/2014/main" id="{0A8DB1DA-75E5-854C-0CE4-C362815EBB8E}"/>
              </a:ext>
            </a:extLst>
          </p:cNvPr>
          <p:cNvSpPr txBox="1">
            <a:spLocks noChangeArrowheads="1"/>
          </p:cNvSpPr>
          <p:nvPr/>
        </p:nvSpPr>
        <p:spPr bwMode="auto">
          <a:xfrm>
            <a:off x="2589213" y="-17463"/>
            <a:ext cx="185737" cy="400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spcBef>
                <a:spcPct val="0"/>
              </a:spcBef>
              <a:buFontTx/>
              <a:buNone/>
            </a:pPr>
            <a:endParaRPr lang="en-US" altLang="en-US" sz="2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3A1FA5C7-67D2-C528-9603-D54776E68EE0}"/>
              </a:ext>
            </a:extLst>
          </p:cNvPr>
          <p:cNvSpPr>
            <a:spLocks noGrp="1"/>
          </p:cNvSpPr>
          <p:nvPr>
            <p:ph type="title" idx="4294967295"/>
          </p:nvPr>
        </p:nvSpPr>
        <p:spPr bwMode="auto">
          <a:xfrm>
            <a:off x="2895600" y="533400"/>
            <a:ext cx="73914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3600" b="1">
                <a:solidFill>
                  <a:srgbClr val="000099"/>
                </a:solidFill>
                <a:latin typeface="Times New Roman" panose="02020603050405020304" pitchFamily="18" charset="0"/>
                <a:cs typeface="Times New Roman" panose="02020603050405020304" pitchFamily="18" charset="0"/>
              </a:rPr>
              <a:t>NỘI DUNG</a:t>
            </a:r>
          </a:p>
        </p:txBody>
      </p:sp>
      <p:graphicFrame>
        <p:nvGraphicFramePr>
          <p:cNvPr id="3" name="Diagram 2">
            <a:extLst>
              <a:ext uri="{FF2B5EF4-FFF2-40B4-BE49-F238E27FC236}">
                <a16:creationId xmlns:a16="http://schemas.microsoft.com/office/drawing/2014/main" id="{424CB7C4-9DF3-DFB8-5C0F-576363396A7D}"/>
              </a:ext>
            </a:extLst>
          </p:cNvPr>
          <p:cNvGraphicFramePr/>
          <p:nvPr>
            <p:extLst/>
          </p:nvPr>
        </p:nvGraphicFramePr>
        <p:xfrm>
          <a:off x="1966408" y="1295400"/>
          <a:ext cx="8259184" cy="144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773919EE-25FB-DC52-D40C-286D2197319E}"/>
              </a:ext>
            </a:extLst>
          </p:cNvPr>
          <p:cNvGraphicFramePr/>
          <p:nvPr>
            <p:extLst>
              <p:ext uri="{D42A27DB-BD31-4B8C-83A1-F6EECF244321}">
                <p14:modId xmlns:p14="http://schemas.microsoft.com/office/powerpoint/2010/main" val="1938664324"/>
              </p:ext>
            </p:extLst>
          </p:nvPr>
        </p:nvGraphicFramePr>
        <p:xfrm>
          <a:off x="1966408" y="2819400"/>
          <a:ext cx="8259184" cy="14478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Rectangle 10">
            <a:extLst>
              <a:ext uri="{FF2B5EF4-FFF2-40B4-BE49-F238E27FC236}">
                <a16:creationId xmlns:a16="http://schemas.microsoft.com/office/drawing/2014/main" id="{A321B506-FBF2-467B-3C78-39CBDA521A66}"/>
              </a:ext>
            </a:extLst>
          </p:cNvPr>
          <p:cNvSpPr/>
          <p:nvPr/>
        </p:nvSpPr>
        <p:spPr>
          <a:xfrm>
            <a:off x="2233309" y="1557635"/>
            <a:ext cx="341658" cy="923330"/>
          </a:xfrm>
          <a:prstGeom prst="rect">
            <a:avLst/>
          </a:prstGeom>
          <a:noFill/>
        </p:spPr>
        <p:txBody>
          <a:bodyPr wrap="square" lIns="91440" tIns="45720" rIns="91440" bIns="45720">
            <a:spAutoFit/>
          </a:bodyPr>
          <a:lstStyle/>
          <a:p>
            <a:pPr algn="ctr"/>
            <a:r>
              <a:rPr lang="en-US" sz="5400" b="0" cap="none" spc="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a:t>
            </a:r>
            <a:endParaRPr lang="en-US" sz="5400" b="0" cap="none" spc="0">
              <a:ln w="0"/>
              <a:solidFill>
                <a:schemeClr val="accent1"/>
              </a:solidFill>
              <a:effectLst>
                <a:outerShdw blurRad="38100" dist="25400" dir="5400000" algn="ctr" rotWithShape="0">
                  <a:srgbClr val="6E747A">
                    <a:alpha val="43000"/>
                  </a:srgbClr>
                </a:outerShdw>
              </a:effectLst>
            </a:endParaRPr>
          </a:p>
        </p:txBody>
      </p:sp>
      <p:sp>
        <p:nvSpPr>
          <p:cNvPr id="13" name="Rectangle 12">
            <a:extLst>
              <a:ext uri="{FF2B5EF4-FFF2-40B4-BE49-F238E27FC236}">
                <a16:creationId xmlns:a16="http://schemas.microsoft.com/office/drawing/2014/main" id="{D9C99543-A29C-E132-C24B-5F8658C764C8}"/>
              </a:ext>
            </a:extLst>
          </p:cNvPr>
          <p:cNvSpPr/>
          <p:nvPr/>
        </p:nvSpPr>
        <p:spPr>
          <a:xfrm>
            <a:off x="2238389" y="3047553"/>
            <a:ext cx="341658" cy="923330"/>
          </a:xfrm>
          <a:prstGeom prst="rect">
            <a:avLst/>
          </a:prstGeom>
          <a:noFill/>
        </p:spPr>
        <p:txBody>
          <a:bodyPr wrap="squar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graphicFrame>
        <p:nvGraphicFramePr>
          <p:cNvPr id="22" name="Diagram 7">
            <a:extLst>
              <a:ext uri="{FF2B5EF4-FFF2-40B4-BE49-F238E27FC236}">
                <a16:creationId xmlns:a16="http://schemas.microsoft.com/office/drawing/2014/main" id="{773919EE-25FB-DC52-D40C-286D2197319E}"/>
              </a:ext>
            </a:extLst>
          </p:cNvPr>
          <p:cNvGraphicFramePr/>
          <p:nvPr>
            <p:extLst>
              <p:ext uri="{D42A27DB-BD31-4B8C-83A1-F6EECF244321}">
                <p14:modId xmlns:p14="http://schemas.microsoft.com/office/powerpoint/2010/main" val="3292138429"/>
              </p:ext>
            </p:extLst>
          </p:nvPr>
        </p:nvGraphicFramePr>
        <p:xfrm>
          <a:off x="1951616" y="4343399"/>
          <a:ext cx="8259184" cy="144780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3" name="Rectangle 12">
            <a:extLst>
              <a:ext uri="{FF2B5EF4-FFF2-40B4-BE49-F238E27FC236}">
                <a16:creationId xmlns:a16="http://schemas.microsoft.com/office/drawing/2014/main" id="{D9C99543-A29C-E132-C24B-5F8658C764C8}"/>
              </a:ext>
            </a:extLst>
          </p:cNvPr>
          <p:cNvSpPr/>
          <p:nvPr/>
        </p:nvSpPr>
        <p:spPr>
          <a:xfrm>
            <a:off x="2223597" y="4571552"/>
            <a:ext cx="341658" cy="923330"/>
          </a:xfrm>
          <a:prstGeom prst="rect">
            <a:avLst/>
          </a:prstGeom>
          <a:noFill/>
        </p:spPr>
        <p:txBody>
          <a:bodyPr wrap="squar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3</a:t>
            </a:r>
            <a:endParaRPr lang="en-US" sz="5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1321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8420CE-576A-29F1-0134-29508ECB7BBD}"/>
              </a:ext>
            </a:extLst>
          </p:cNvPr>
          <p:cNvSpPr/>
          <p:nvPr/>
        </p:nvSpPr>
        <p:spPr>
          <a:xfrm>
            <a:off x="2743200" y="381000"/>
            <a:ext cx="8458200" cy="1384995"/>
          </a:xfrm>
          <a:prstGeom prst="rect">
            <a:avLst/>
          </a:prstGeom>
          <a:noFill/>
        </p:spPr>
        <p:txBody>
          <a:bodyPr wrap="square" lIns="91440" tIns="45720" rIns="91440" bIns="45720">
            <a:spAutoFit/>
          </a:bodyPr>
          <a:lstStyle/>
          <a:p>
            <a:pPr lvl="0" algn="ctr"/>
            <a:r>
              <a:rPr lang="en-US" sz="2800" b="1" dirty="0" err="1" smtClean="0">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Thực</a:t>
            </a:r>
            <a:r>
              <a:rPr lang="en-US" sz="2800" b="1" dirty="0" smtClean="0">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2800" b="1" dirty="0" err="1">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trạng</a:t>
            </a:r>
            <a:r>
              <a:rPr lang="en-US" sz="2800" b="1" dirty="0">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2800" b="1" dirty="0" err="1">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sử</a:t>
            </a:r>
            <a:r>
              <a:rPr lang="en-US" sz="2800" b="1" dirty="0">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2800" b="1" dirty="0" err="1">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dụng</a:t>
            </a:r>
            <a:r>
              <a:rPr lang="en-US" sz="2800" b="1" dirty="0">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2800" b="1" dirty="0" err="1">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và</a:t>
            </a:r>
            <a:r>
              <a:rPr lang="en-US" sz="2800" b="1" dirty="0">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2800" b="1" dirty="0" err="1">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thải</a:t>
            </a:r>
            <a:r>
              <a:rPr lang="en-US" sz="2800" b="1" dirty="0">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2800" b="1" dirty="0" err="1">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bỏ</a:t>
            </a:r>
            <a:r>
              <a:rPr lang="en-US" sz="2800" b="1" dirty="0">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2800" b="1" dirty="0" err="1">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túi</a:t>
            </a:r>
            <a:r>
              <a:rPr lang="en-US" sz="2800" b="1" dirty="0">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nylon </a:t>
            </a:r>
            <a:r>
              <a:rPr lang="en-US" sz="2800" b="1" dirty="0" err="1">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khó</a:t>
            </a:r>
            <a:r>
              <a:rPr lang="en-US" sz="2800" b="1" dirty="0">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2800" b="1" dirty="0" err="1">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phân</a:t>
            </a:r>
            <a:r>
              <a:rPr lang="en-US" sz="2800" b="1" dirty="0">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2800" b="1" dirty="0" err="1">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hủy</a:t>
            </a:r>
            <a:r>
              <a:rPr lang="en-US" sz="2800" b="1" dirty="0">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2800" b="1" dirty="0" err="1">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sản</a:t>
            </a:r>
            <a:r>
              <a:rPr lang="en-US" sz="2800" b="1" dirty="0">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2800" b="1" dirty="0" err="1">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phẩm</a:t>
            </a:r>
            <a:r>
              <a:rPr lang="en-US" sz="2800" b="1" dirty="0">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2800" b="1" dirty="0" err="1">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nhựa</a:t>
            </a:r>
            <a:r>
              <a:rPr lang="en-US" sz="2800" b="1" dirty="0">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2800" b="1" dirty="0" err="1">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dùng</a:t>
            </a:r>
            <a:r>
              <a:rPr lang="en-US" sz="2800" b="1" dirty="0">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2800" b="1" dirty="0" err="1">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một</a:t>
            </a:r>
            <a:r>
              <a:rPr lang="en-US" sz="2800" b="1" dirty="0">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2800" b="1" dirty="0" err="1">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lần</a:t>
            </a:r>
            <a:endParaRPr lang="en-US" sz="2800" b="1" dirty="0">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endParaRPr>
          </a:p>
          <a:p>
            <a:pPr algn="ctr"/>
            <a:endParaRPr lang="en-US" sz="2800" b="1" cap="none" spc="0" dirty="0">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Hình chữ nhật 2"/>
          <p:cNvSpPr/>
          <p:nvPr/>
        </p:nvSpPr>
        <p:spPr>
          <a:xfrm>
            <a:off x="457200" y="1600200"/>
            <a:ext cx="9525000" cy="2139047"/>
          </a:xfrm>
          <a:prstGeom prst="rect">
            <a:avLst/>
          </a:prstGeom>
        </p:spPr>
        <p:txBody>
          <a:bodyPr wrap="square">
            <a:spAutoFit/>
          </a:bodyPr>
          <a:lstStyle/>
          <a:p>
            <a:pPr marL="285750" indent="-285750" algn="just">
              <a:spcBef>
                <a:spcPts val="600"/>
              </a:spcBef>
              <a:spcAft>
                <a:spcPts val="600"/>
              </a:spcAft>
              <a:buFont typeface="Arial" panose="020B0604020202020204" pitchFamily="34" charset="0"/>
              <a:buChar char="•"/>
            </a:pPr>
            <a:r>
              <a:rPr lang="en-US" dirty="0" smtClean="0"/>
              <a:t>VN </a:t>
            </a:r>
            <a:r>
              <a:rPr lang="cs-CZ" dirty="0" smtClean="0"/>
              <a:t>có </a:t>
            </a:r>
            <a:r>
              <a:rPr lang="cs-CZ" dirty="0"/>
              <a:t>khoảng 2.000 doanh nghiệp nhựa, trong đó 450 doanh nghiệp sản xuất bao </a:t>
            </a:r>
            <a:r>
              <a:rPr lang="cs-CZ" dirty="0"/>
              <a:t>bì</a:t>
            </a:r>
            <a:r>
              <a:rPr lang="en-US" dirty="0"/>
              <a:t>. </a:t>
            </a:r>
            <a:r>
              <a:rPr lang="en-US" dirty="0"/>
              <a:t>G</a:t>
            </a:r>
            <a:r>
              <a:rPr lang="cs-CZ" dirty="0" smtClean="0"/>
              <a:t>ần </a:t>
            </a:r>
            <a:r>
              <a:rPr lang="cs-CZ" dirty="0"/>
              <a:t>50% sản phẩm nhựa được thiết kế, sản xuất phục vụ mục đích sử dụng một lần và sau đó thải bỏ</a:t>
            </a:r>
            <a:r>
              <a:rPr lang="cs-CZ" dirty="0" smtClean="0"/>
              <a:t>.</a:t>
            </a:r>
            <a:r>
              <a:rPr lang="en-US" dirty="0" smtClean="0"/>
              <a:t> (</a:t>
            </a:r>
            <a:r>
              <a:rPr lang="en-US" dirty="0" err="1"/>
              <a:t>C</a:t>
            </a:r>
            <a:r>
              <a:rPr lang="en-US" dirty="0" err="1" smtClean="0"/>
              <a:t>hính</a:t>
            </a:r>
            <a:r>
              <a:rPr lang="en-US" dirty="0" smtClean="0"/>
              <a:t> </a:t>
            </a:r>
            <a:r>
              <a:rPr lang="en-US" dirty="0" err="1" smtClean="0"/>
              <a:t>phủ</a:t>
            </a:r>
            <a:r>
              <a:rPr lang="en-US" dirty="0" smtClean="0"/>
              <a:t>, 2021)</a:t>
            </a:r>
            <a:endParaRPr lang="en-US" dirty="0"/>
          </a:p>
          <a:p>
            <a:pPr marL="285750" indent="-285750">
              <a:spcBef>
                <a:spcPts val="600"/>
              </a:spcBef>
              <a:spcAft>
                <a:spcPts val="600"/>
              </a:spcAft>
              <a:buFont typeface="Arial" panose="020B0604020202020204" pitchFamily="34" charset="0"/>
              <a:buChar char="•"/>
            </a:pPr>
            <a:r>
              <a:rPr lang="vi-VN" dirty="0" smtClean="0"/>
              <a:t>Tiêu </a:t>
            </a:r>
            <a:r>
              <a:rPr lang="vi-VN" dirty="0" err="1"/>
              <a:t>thụ</a:t>
            </a:r>
            <a:r>
              <a:rPr lang="vi-VN" dirty="0"/>
              <a:t> </a:t>
            </a:r>
            <a:r>
              <a:rPr lang="vi-VN" dirty="0" err="1"/>
              <a:t>nhựa</a:t>
            </a:r>
            <a:r>
              <a:rPr lang="vi-VN" dirty="0"/>
              <a:t> </a:t>
            </a:r>
            <a:r>
              <a:rPr lang="vi-VN" dirty="0" err="1"/>
              <a:t>bình</a:t>
            </a:r>
            <a:r>
              <a:rPr lang="vi-VN" dirty="0"/>
              <a:t> quân </a:t>
            </a:r>
            <a:r>
              <a:rPr lang="vi-VN" dirty="0" err="1"/>
              <a:t>đầu</a:t>
            </a:r>
            <a:r>
              <a:rPr lang="vi-VN" dirty="0"/>
              <a:t> </a:t>
            </a:r>
            <a:r>
              <a:rPr lang="vi-VN" dirty="0" err="1"/>
              <a:t>người</a:t>
            </a:r>
            <a:r>
              <a:rPr lang="vi-VN" dirty="0"/>
              <a:t> ở </a:t>
            </a:r>
            <a:r>
              <a:rPr lang="en-US" dirty="0" smtClean="0"/>
              <a:t>VN </a:t>
            </a:r>
            <a:r>
              <a:rPr lang="vi-VN" dirty="0" err="1" smtClean="0"/>
              <a:t>đã</a:t>
            </a:r>
            <a:r>
              <a:rPr lang="vi-VN" dirty="0" smtClean="0"/>
              <a:t> </a:t>
            </a:r>
            <a:r>
              <a:rPr lang="vi-VN" dirty="0"/>
              <a:t>tăng </a:t>
            </a:r>
            <a:r>
              <a:rPr lang="vi-VN" dirty="0" err="1"/>
              <a:t>mạnh</a:t>
            </a:r>
            <a:r>
              <a:rPr lang="vi-VN" dirty="0"/>
              <a:t> </a:t>
            </a:r>
            <a:r>
              <a:rPr lang="vi-VN" dirty="0" err="1"/>
              <a:t>từ</a:t>
            </a:r>
            <a:r>
              <a:rPr lang="vi-VN" dirty="0"/>
              <a:t> </a:t>
            </a:r>
            <a:r>
              <a:rPr lang="en-US" dirty="0" smtClean="0"/>
              <a:t>1990-</a:t>
            </a:r>
            <a:r>
              <a:rPr lang="vi-VN" dirty="0" smtClean="0"/>
              <a:t>201</a:t>
            </a:r>
            <a:r>
              <a:rPr lang="en-US" dirty="0" smtClean="0"/>
              <a:t>9: </a:t>
            </a:r>
            <a:r>
              <a:rPr lang="vi-VN" dirty="0" smtClean="0"/>
              <a:t>3,8</a:t>
            </a:r>
            <a:r>
              <a:rPr lang="en-US" dirty="0" smtClean="0"/>
              <a:t>-</a:t>
            </a:r>
            <a:r>
              <a:rPr lang="vi-VN" dirty="0" smtClean="0"/>
              <a:t>41,3 </a:t>
            </a:r>
            <a:r>
              <a:rPr lang="vi-VN" dirty="0" err="1" smtClean="0"/>
              <a:t>kg</a:t>
            </a:r>
            <a:r>
              <a:rPr lang="en-US" dirty="0" smtClean="0"/>
              <a:t>/</a:t>
            </a:r>
            <a:r>
              <a:rPr lang="en-US" dirty="0" err="1" smtClean="0"/>
              <a:t>người</a:t>
            </a:r>
            <a:endParaRPr lang="en-US" dirty="0" smtClean="0"/>
          </a:p>
          <a:p>
            <a:pPr marL="285750" indent="-285750">
              <a:spcBef>
                <a:spcPts val="600"/>
              </a:spcBef>
              <a:spcAft>
                <a:spcPts val="600"/>
              </a:spcAft>
              <a:buFont typeface="Arial" panose="020B0604020202020204" pitchFamily="34" charset="0"/>
              <a:buChar char="•"/>
            </a:pPr>
            <a:r>
              <a:rPr lang="en-US" dirty="0" err="1" smtClean="0"/>
              <a:t>Tiêu</a:t>
            </a:r>
            <a:r>
              <a:rPr lang="en-US" dirty="0" smtClean="0"/>
              <a:t> </a:t>
            </a:r>
            <a:r>
              <a:rPr lang="en-US" dirty="0" err="1"/>
              <a:t>thụ</a:t>
            </a:r>
            <a:r>
              <a:rPr lang="en-US" dirty="0"/>
              <a:t> </a:t>
            </a:r>
            <a:r>
              <a:rPr lang="en-US" dirty="0" err="1"/>
              <a:t>túi</a:t>
            </a:r>
            <a:r>
              <a:rPr lang="en-US" dirty="0"/>
              <a:t> </a:t>
            </a:r>
            <a:r>
              <a:rPr lang="en-US" dirty="0" err="1"/>
              <a:t>ni</a:t>
            </a:r>
            <a:r>
              <a:rPr lang="en-US" dirty="0"/>
              <a:t> </a:t>
            </a:r>
            <a:r>
              <a:rPr lang="en-US" dirty="0" err="1"/>
              <a:t>lông</a:t>
            </a:r>
            <a:r>
              <a:rPr lang="en-US" dirty="0"/>
              <a:t> </a:t>
            </a:r>
            <a:r>
              <a:rPr lang="en-US" dirty="0" err="1"/>
              <a:t>trong</a:t>
            </a:r>
            <a:r>
              <a:rPr lang="en-US" dirty="0"/>
              <a:t> </a:t>
            </a:r>
            <a:r>
              <a:rPr lang="en-US" dirty="0" err="1"/>
              <a:t>siêu</a:t>
            </a:r>
            <a:r>
              <a:rPr lang="en-US" dirty="0"/>
              <a:t> </a:t>
            </a:r>
            <a:r>
              <a:rPr lang="en-US" dirty="0" err="1" smtClean="0"/>
              <a:t>thị</a:t>
            </a:r>
            <a:r>
              <a:rPr lang="en-US" dirty="0" smtClean="0"/>
              <a:t> (ISPONRE, 2021)</a:t>
            </a:r>
          </a:p>
          <a:p>
            <a:pPr marL="285750" indent="-285750">
              <a:buFont typeface="Arial" panose="020B0604020202020204" pitchFamily="34" charset="0"/>
              <a:buChar char="•"/>
            </a:pPr>
            <a:endParaRPr lang="en-US" dirty="0"/>
          </a:p>
        </p:txBody>
      </p:sp>
      <p:pic>
        <p:nvPicPr>
          <p:cNvPr id="6" name="Hình ảnh 5"/>
          <p:cNvPicPr/>
          <p:nvPr/>
        </p:nvPicPr>
        <p:blipFill>
          <a:blip r:embed="rId2"/>
          <a:stretch>
            <a:fillRect/>
          </a:stretch>
        </p:blipFill>
        <p:spPr>
          <a:xfrm>
            <a:off x="152400" y="3581400"/>
            <a:ext cx="6553200" cy="1600200"/>
          </a:xfrm>
          <a:prstGeom prst="rect">
            <a:avLst/>
          </a:prstGeom>
        </p:spPr>
      </p:pic>
      <p:pic>
        <p:nvPicPr>
          <p:cNvPr id="7" name="Hình ảnh 6"/>
          <p:cNvPicPr/>
          <p:nvPr/>
        </p:nvPicPr>
        <p:blipFill>
          <a:blip r:embed="rId3"/>
          <a:stretch>
            <a:fillRect/>
          </a:stretch>
        </p:blipFill>
        <p:spPr>
          <a:xfrm>
            <a:off x="6705600" y="3320733"/>
            <a:ext cx="5486400" cy="285146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8420CE-576A-29F1-0134-29508ECB7BBD}"/>
              </a:ext>
            </a:extLst>
          </p:cNvPr>
          <p:cNvSpPr/>
          <p:nvPr/>
        </p:nvSpPr>
        <p:spPr>
          <a:xfrm>
            <a:off x="2743200" y="381000"/>
            <a:ext cx="8458200" cy="1384995"/>
          </a:xfrm>
          <a:prstGeom prst="rect">
            <a:avLst/>
          </a:prstGeom>
          <a:noFill/>
        </p:spPr>
        <p:txBody>
          <a:bodyPr wrap="square" lIns="91440" tIns="45720" rIns="91440" bIns="45720">
            <a:spAutoFit/>
          </a:bodyPr>
          <a:lstStyle/>
          <a:p>
            <a:pPr lvl="0" algn="ctr"/>
            <a:r>
              <a:rPr lang="en-US" sz="2800" b="1" dirty="0" err="1" smtClean="0">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Thực</a:t>
            </a:r>
            <a:r>
              <a:rPr lang="en-US" sz="2800" b="1" dirty="0" smtClean="0">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2800" b="1" dirty="0" err="1">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trạng</a:t>
            </a:r>
            <a:r>
              <a:rPr lang="en-US" sz="2800" b="1" dirty="0">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2800" b="1" dirty="0" err="1">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sử</a:t>
            </a:r>
            <a:r>
              <a:rPr lang="en-US" sz="2800" b="1" dirty="0">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2800" b="1" dirty="0" err="1">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dụng</a:t>
            </a:r>
            <a:r>
              <a:rPr lang="en-US" sz="2800" b="1" dirty="0">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2800" b="1" dirty="0" err="1">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và</a:t>
            </a:r>
            <a:r>
              <a:rPr lang="en-US" sz="2800" b="1" dirty="0">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2800" b="1" dirty="0" err="1">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thải</a:t>
            </a:r>
            <a:r>
              <a:rPr lang="en-US" sz="2800" b="1" dirty="0">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2800" b="1" dirty="0" err="1">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bỏ</a:t>
            </a:r>
            <a:r>
              <a:rPr lang="en-US" sz="2800" b="1" dirty="0">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2800" b="1" dirty="0" err="1">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túi</a:t>
            </a:r>
            <a:r>
              <a:rPr lang="en-US" sz="2800" b="1" dirty="0">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nylon </a:t>
            </a:r>
            <a:r>
              <a:rPr lang="en-US" sz="2800" b="1" dirty="0" err="1">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khó</a:t>
            </a:r>
            <a:r>
              <a:rPr lang="en-US" sz="2800" b="1" dirty="0">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2800" b="1" dirty="0" err="1">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phân</a:t>
            </a:r>
            <a:r>
              <a:rPr lang="en-US" sz="2800" b="1" dirty="0">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2800" b="1" dirty="0" err="1">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hủy</a:t>
            </a:r>
            <a:r>
              <a:rPr lang="en-US" sz="2800" b="1" dirty="0">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2800" b="1" dirty="0" err="1">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sản</a:t>
            </a:r>
            <a:r>
              <a:rPr lang="en-US" sz="2800" b="1" dirty="0">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2800" b="1" dirty="0" err="1">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phẩm</a:t>
            </a:r>
            <a:r>
              <a:rPr lang="en-US" sz="2800" b="1" dirty="0">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2800" b="1" dirty="0" err="1">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nhựa</a:t>
            </a:r>
            <a:r>
              <a:rPr lang="en-US" sz="2800" b="1" dirty="0">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2800" b="1" dirty="0" err="1">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dùng</a:t>
            </a:r>
            <a:r>
              <a:rPr lang="en-US" sz="2800" b="1" dirty="0">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2800" b="1" dirty="0" err="1">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một</a:t>
            </a:r>
            <a:r>
              <a:rPr lang="en-US" sz="2800" b="1" dirty="0">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2800" b="1" dirty="0" err="1">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lần</a:t>
            </a:r>
            <a:endParaRPr lang="en-US" sz="2800" b="1" dirty="0">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endParaRPr>
          </a:p>
          <a:p>
            <a:pPr algn="ctr"/>
            <a:endParaRPr lang="en-US" sz="2800" b="1" cap="none" spc="0" dirty="0">
              <a:ln w="12700">
                <a:solidFill>
                  <a:schemeClr val="accent1"/>
                </a:solidFill>
                <a:prstDash val="solid"/>
              </a:ln>
              <a:solidFill>
                <a:schemeClr val="accent6">
                  <a:lumMod val="75000"/>
                </a:schemeClr>
              </a:solid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Hình chữ nhật 2"/>
          <p:cNvSpPr/>
          <p:nvPr/>
        </p:nvSpPr>
        <p:spPr>
          <a:xfrm>
            <a:off x="0" y="4114800"/>
            <a:ext cx="9525000" cy="1985159"/>
          </a:xfrm>
          <a:prstGeom prst="rect">
            <a:avLst/>
          </a:prstGeom>
        </p:spPr>
        <p:txBody>
          <a:bodyPr wrap="square">
            <a:spAutoFit/>
          </a:bodyPr>
          <a:lstStyle/>
          <a:p>
            <a:pPr marL="285750" indent="-285750" algn="just">
              <a:spcBef>
                <a:spcPts val="600"/>
              </a:spcBef>
              <a:spcAft>
                <a:spcPts val="600"/>
              </a:spcAft>
              <a:buFont typeface="Arial" panose="020B0604020202020204" pitchFamily="34" charset="0"/>
              <a:buChar char="•"/>
            </a:pPr>
            <a:r>
              <a:rPr lang="cs-CZ" dirty="0"/>
              <a:t>Tại các đô thị của Việt Nam, tổng khối lượng các túi nhựa sử dụng là 10,48-52,4 tấn/ngày; chỉ khoảng 17% số túi này được tái sử dụng, số còn lại là loại dùng một lần và thải bỏ ra ngoài môi </a:t>
            </a:r>
            <a:r>
              <a:rPr lang="cs-CZ" dirty="0" smtClean="0"/>
              <a:t>trường.</a:t>
            </a:r>
            <a:r>
              <a:rPr lang="en-US" dirty="0" smtClean="0"/>
              <a:t> (</a:t>
            </a:r>
            <a:r>
              <a:rPr lang="en-US" dirty="0" err="1"/>
              <a:t>C</a:t>
            </a:r>
            <a:r>
              <a:rPr lang="en-US" dirty="0" err="1" smtClean="0"/>
              <a:t>hính</a:t>
            </a:r>
            <a:r>
              <a:rPr lang="en-US" dirty="0" smtClean="0"/>
              <a:t> </a:t>
            </a:r>
            <a:r>
              <a:rPr lang="en-US" dirty="0" err="1" smtClean="0"/>
              <a:t>phủ</a:t>
            </a:r>
            <a:r>
              <a:rPr lang="en-US" dirty="0" smtClean="0"/>
              <a:t>, 2021)</a:t>
            </a:r>
          </a:p>
          <a:p>
            <a:pPr marL="285750" indent="-285750" algn="just">
              <a:spcBef>
                <a:spcPts val="600"/>
              </a:spcBef>
              <a:spcAft>
                <a:spcPts val="600"/>
              </a:spcAft>
              <a:buFont typeface="Arial" panose="020B0604020202020204" pitchFamily="34" charset="0"/>
              <a:buChar char="•"/>
            </a:pPr>
            <a:r>
              <a:rPr lang="en-US" dirty="0" err="1" smtClean="0"/>
              <a:t>Tỷ</a:t>
            </a:r>
            <a:r>
              <a:rPr lang="en-US" dirty="0" smtClean="0"/>
              <a:t> </a:t>
            </a:r>
            <a:r>
              <a:rPr lang="en-US" dirty="0" err="1"/>
              <a:t>lệ</a:t>
            </a:r>
            <a:r>
              <a:rPr lang="en-US" dirty="0"/>
              <a:t> </a:t>
            </a:r>
            <a:r>
              <a:rPr lang="en-US" dirty="0" err="1"/>
              <a:t>chất</a:t>
            </a:r>
            <a:r>
              <a:rPr lang="en-US" dirty="0"/>
              <a:t> </a:t>
            </a:r>
            <a:r>
              <a:rPr lang="en-US" dirty="0" err="1"/>
              <a:t>thải</a:t>
            </a:r>
            <a:r>
              <a:rPr lang="en-US" dirty="0"/>
              <a:t> </a:t>
            </a:r>
            <a:r>
              <a:rPr lang="en-US" dirty="0" err="1"/>
              <a:t>bao</a:t>
            </a:r>
            <a:r>
              <a:rPr lang="en-US" dirty="0"/>
              <a:t> </a:t>
            </a:r>
            <a:r>
              <a:rPr lang="en-US" dirty="0" err="1"/>
              <a:t>bì</a:t>
            </a:r>
            <a:r>
              <a:rPr lang="en-US" dirty="0"/>
              <a:t>, </a:t>
            </a:r>
            <a:r>
              <a:rPr lang="en-US" dirty="0" err="1"/>
              <a:t>túi</a:t>
            </a:r>
            <a:r>
              <a:rPr lang="en-US" dirty="0"/>
              <a:t> </a:t>
            </a:r>
            <a:r>
              <a:rPr lang="en-US" dirty="0" err="1"/>
              <a:t>ni</a:t>
            </a:r>
            <a:r>
              <a:rPr lang="en-US" dirty="0"/>
              <a:t> </a:t>
            </a:r>
            <a:r>
              <a:rPr lang="en-US" dirty="0" err="1"/>
              <a:t>lông</a:t>
            </a:r>
            <a:r>
              <a:rPr lang="en-US" dirty="0"/>
              <a:t> </a:t>
            </a:r>
            <a:r>
              <a:rPr lang="en-US" dirty="0" err="1"/>
              <a:t>trung</a:t>
            </a:r>
            <a:r>
              <a:rPr lang="en-US" dirty="0"/>
              <a:t> </a:t>
            </a:r>
            <a:r>
              <a:rPr lang="en-US" dirty="0" err="1"/>
              <a:t>bình</a:t>
            </a:r>
            <a:r>
              <a:rPr lang="en-US" dirty="0"/>
              <a:t> </a:t>
            </a:r>
            <a:r>
              <a:rPr lang="en-US" dirty="0" err="1"/>
              <a:t>tại</a:t>
            </a:r>
            <a:r>
              <a:rPr lang="en-US" dirty="0"/>
              <a:t> </a:t>
            </a:r>
            <a:r>
              <a:rPr lang="en-US" dirty="0" err="1"/>
              <a:t>bãi</a:t>
            </a:r>
            <a:r>
              <a:rPr lang="en-US" dirty="0"/>
              <a:t> </a:t>
            </a:r>
            <a:r>
              <a:rPr lang="en-US" dirty="0" err="1"/>
              <a:t>chôn</a:t>
            </a:r>
            <a:r>
              <a:rPr lang="en-US" dirty="0"/>
              <a:t> </a:t>
            </a:r>
            <a:r>
              <a:rPr lang="en-US" dirty="0" err="1"/>
              <a:t>lấp</a:t>
            </a:r>
            <a:r>
              <a:rPr lang="en-US" dirty="0"/>
              <a:t> CTRSH </a:t>
            </a:r>
            <a:r>
              <a:rPr lang="en-US" dirty="0" err="1"/>
              <a:t>chiếm</a:t>
            </a:r>
            <a:r>
              <a:rPr lang="en-US" dirty="0"/>
              <a:t> </a:t>
            </a:r>
            <a:r>
              <a:rPr lang="en-US" dirty="0" err="1"/>
              <a:t>khoảng</a:t>
            </a:r>
            <a:r>
              <a:rPr lang="en-US" dirty="0"/>
              <a:t> </a:t>
            </a:r>
            <a:r>
              <a:rPr lang="en-US" dirty="0" err="1"/>
              <a:t>từ</a:t>
            </a:r>
            <a:r>
              <a:rPr lang="en-US" dirty="0"/>
              <a:t> 6 - 8%.</a:t>
            </a:r>
            <a:endParaRPr lang="en-US" dirty="0"/>
          </a:p>
          <a:p>
            <a:pPr marL="285750" indent="-285750">
              <a:buFont typeface="Arial" panose="020B0604020202020204" pitchFamily="34" charset="0"/>
              <a:buChar char="•"/>
            </a:pPr>
            <a:endParaRPr lang="en-US" dirty="0"/>
          </a:p>
        </p:txBody>
      </p:sp>
      <p:pic>
        <p:nvPicPr>
          <p:cNvPr id="4" name="Hình ảnh 3"/>
          <p:cNvPicPr>
            <a:picLocks noChangeAspect="1"/>
          </p:cNvPicPr>
          <p:nvPr/>
        </p:nvPicPr>
        <p:blipFill>
          <a:blip r:embed="rId2"/>
          <a:stretch>
            <a:fillRect/>
          </a:stretch>
        </p:blipFill>
        <p:spPr>
          <a:xfrm>
            <a:off x="1143000" y="1765995"/>
            <a:ext cx="2819400" cy="1358205"/>
          </a:xfrm>
          <a:prstGeom prst="rect">
            <a:avLst/>
          </a:prstGeom>
        </p:spPr>
      </p:pic>
      <p:pic>
        <p:nvPicPr>
          <p:cNvPr id="5" name="Hình ảnh 4"/>
          <p:cNvPicPr>
            <a:picLocks noChangeAspect="1"/>
          </p:cNvPicPr>
          <p:nvPr/>
        </p:nvPicPr>
        <p:blipFill>
          <a:blip r:embed="rId3"/>
          <a:stretch>
            <a:fillRect/>
          </a:stretch>
        </p:blipFill>
        <p:spPr>
          <a:xfrm>
            <a:off x="4780524" y="1765994"/>
            <a:ext cx="3048000" cy="1358205"/>
          </a:xfrm>
          <a:prstGeom prst="rect">
            <a:avLst/>
          </a:prstGeom>
        </p:spPr>
      </p:pic>
      <p:pic>
        <p:nvPicPr>
          <p:cNvPr id="8" name="Hình ảnh 7"/>
          <p:cNvPicPr/>
          <p:nvPr/>
        </p:nvPicPr>
        <p:blipFill>
          <a:blip r:embed="rId4"/>
          <a:stretch>
            <a:fillRect/>
          </a:stretch>
        </p:blipFill>
        <p:spPr>
          <a:xfrm>
            <a:off x="8658059" y="1600200"/>
            <a:ext cx="2793206" cy="1703278"/>
          </a:xfrm>
          <a:prstGeom prst="rect">
            <a:avLst/>
          </a:prstGeom>
        </p:spPr>
      </p:pic>
      <p:pic>
        <p:nvPicPr>
          <p:cNvPr id="9" name="Hình ảnh 8"/>
          <p:cNvPicPr/>
          <p:nvPr/>
        </p:nvPicPr>
        <p:blipFill>
          <a:blip r:embed="rId5"/>
          <a:stretch>
            <a:fillRect/>
          </a:stretch>
        </p:blipFill>
        <p:spPr>
          <a:xfrm>
            <a:off x="8658059" y="3342426"/>
            <a:ext cx="2924342" cy="733425"/>
          </a:xfrm>
          <a:prstGeom prst="rect">
            <a:avLst/>
          </a:prstGeom>
        </p:spPr>
      </p:pic>
    </p:spTree>
    <p:extLst>
      <p:ext uri="{BB962C8B-B14F-4D97-AF65-F5344CB8AC3E}">
        <p14:creationId xmlns:p14="http://schemas.microsoft.com/office/powerpoint/2010/main" val="1214921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3A1FA5C7-67D2-C528-9603-D54776E68EE0}"/>
              </a:ext>
            </a:extLst>
          </p:cNvPr>
          <p:cNvSpPr>
            <a:spLocks noGrp="1"/>
          </p:cNvSpPr>
          <p:nvPr>
            <p:ph type="title" idx="4294967295"/>
          </p:nvPr>
        </p:nvSpPr>
        <p:spPr bwMode="auto">
          <a:xfrm>
            <a:off x="2895600" y="533400"/>
            <a:ext cx="73914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3600" b="1">
                <a:solidFill>
                  <a:srgbClr val="000099"/>
                </a:solidFill>
                <a:latin typeface="Times New Roman" panose="02020603050405020304" pitchFamily="18" charset="0"/>
                <a:cs typeface="Times New Roman" panose="02020603050405020304" pitchFamily="18" charset="0"/>
              </a:rPr>
              <a:t>NỘI DUNG</a:t>
            </a:r>
          </a:p>
        </p:txBody>
      </p:sp>
      <p:graphicFrame>
        <p:nvGraphicFramePr>
          <p:cNvPr id="3" name="Diagram 2">
            <a:extLst>
              <a:ext uri="{FF2B5EF4-FFF2-40B4-BE49-F238E27FC236}">
                <a16:creationId xmlns:a16="http://schemas.microsoft.com/office/drawing/2014/main" id="{424CB7C4-9DF3-DFB8-5C0F-576363396A7D}"/>
              </a:ext>
            </a:extLst>
          </p:cNvPr>
          <p:cNvGraphicFramePr/>
          <p:nvPr>
            <p:extLst>
              <p:ext uri="{D42A27DB-BD31-4B8C-83A1-F6EECF244321}">
                <p14:modId xmlns:p14="http://schemas.microsoft.com/office/powerpoint/2010/main" val="180136973"/>
              </p:ext>
            </p:extLst>
          </p:nvPr>
        </p:nvGraphicFramePr>
        <p:xfrm>
          <a:off x="1966408" y="1295400"/>
          <a:ext cx="8259184" cy="144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773919EE-25FB-DC52-D40C-286D2197319E}"/>
              </a:ext>
            </a:extLst>
          </p:cNvPr>
          <p:cNvGraphicFramePr/>
          <p:nvPr>
            <p:extLst/>
          </p:nvPr>
        </p:nvGraphicFramePr>
        <p:xfrm>
          <a:off x="1966408" y="2819400"/>
          <a:ext cx="8259184" cy="14478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Rectangle 10">
            <a:extLst>
              <a:ext uri="{FF2B5EF4-FFF2-40B4-BE49-F238E27FC236}">
                <a16:creationId xmlns:a16="http://schemas.microsoft.com/office/drawing/2014/main" id="{A321B506-FBF2-467B-3C78-39CBDA521A66}"/>
              </a:ext>
            </a:extLst>
          </p:cNvPr>
          <p:cNvSpPr/>
          <p:nvPr/>
        </p:nvSpPr>
        <p:spPr>
          <a:xfrm>
            <a:off x="2233309" y="1557635"/>
            <a:ext cx="341658" cy="923330"/>
          </a:xfrm>
          <a:prstGeom prst="rect">
            <a:avLst/>
          </a:prstGeom>
          <a:noFill/>
        </p:spPr>
        <p:txBody>
          <a:bodyPr wrap="square" lIns="91440" tIns="45720" rIns="91440" bIns="45720">
            <a:spAutoFit/>
          </a:bodyPr>
          <a:lstStyle/>
          <a:p>
            <a:pPr algn="ctr"/>
            <a:r>
              <a:rPr lang="en-US" sz="5400" b="0" cap="none" spc="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a:t>
            </a:r>
            <a:endParaRPr lang="en-US" sz="5400" b="0" cap="none" spc="0">
              <a:ln w="0"/>
              <a:solidFill>
                <a:schemeClr val="accent1"/>
              </a:solidFill>
              <a:effectLst>
                <a:outerShdw blurRad="38100" dist="25400" dir="5400000" algn="ctr" rotWithShape="0">
                  <a:srgbClr val="6E747A">
                    <a:alpha val="43000"/>
                  </a:srgbClr>
                </a:outerShdw>
              </a:effectLst>
            </a:endParaRPr>
          </a:p>
        </p:txBody>
      </p:sp>
      <p:sp>
        <p:nvSpPr>
          <p:cNvPr id="13" name="Rectangle 12">
            <a:extLst>
              <a:ext uri="{FF2B5EF4-FFF2-40B4-BE49-F238E27FC236}">
                <a16:creationId xmlns:a16="http://schemas.microsoft.com/office/drawing/2014/main" id="{D9C99543-A29C-E132-C24B-5F8658C764C8}"/>
              </a:ext>
            </a:extLst>
          </p:cNvPr>
          <p:cNvSpPr/>
          <p:nvPr/>
        </p:nvSpPr>
        <p:spPr>
          <a:xfrm>
            <a:off x="2238389" y="3047553"/>
            <a:ext cx="341658" cy="923330"/>
          </a:xfrm>
          <a:prstGeom prst="rect">
            <a:avLst/>
          </a:prstGeom>
          <a:noFill/>
        </p:spPr>
        <p:txBody>
          <a:bodyPr wrap="squar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graphicFrame>
        <p:nvGraphicFramePr>
          <p:cNvPr id="22" name="Diagram 7">
            <a:extLst>
              <a:ext uri="{FF2B5EF4-FFF2-40B4-BE49-F238E27FC236}">
                <a16:creationId xmlns:a16="http://schemas.microsoft.com/office/drawing/2014/main" id="{773919EE-25FB-DC52-D40C-286D2197319E}"/>
              </a:ext>
            </a:extLst>
          </p:cNvPr>
          <p:cNvGraphicFramePr/>
          <p:nvPr>
            <p:extLst>
              <p:ext uri="{D42A27DB-BD31-4B8C-83A1-F6EECF244321}">
                <p14:modId xmlns:p14="http://schemas.microsoft.com/office/powerpoint/2010/main" val="1811272585"/>
              </p:ext>
            </p:extLst>
          </p:nvPr>
        </p:nvGraphicFramePr>
        <p:xfrm>
          <a:off x="1951616" y="4343399"/>
          <a:ext cx="8259184" cy="144780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3" name="Rectangle 12">
            <a:extLst>
              <a:ext uri="{FF2B5EF4-FFF2-40B4-BE49-F238E27FC236}">
                <a16:creationId xmlns:a16="http://schemas.microsoft.com/office/drawing/2014/main" id="{D9C99543-A29C-E132-C24B-5F8658C764C8}"/>
              </a:ext>
            </a:extLst>
          </p:cNvPr>
          <p:cNvSpPr/>
          <p:nvPr/>
        </p:nvSpPr>
        <p:spPr>
          <a:xfrm>
            <a:off x="2223597" y="4571552"/>
            <a:ext cx="341658" cy="923330"/>
          </a:xfrm>
          <a:prstGeom prst="rect">
            <a:avLst/>
          </a:prstGeom>
          <a:noFill/>
        </p:spPr>
        <p:txBody>
          <a:bodyPr wrap="squar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3</a:t>
            </a:r>
            <a:endParaRPr lang="en-US" sz="5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5533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5BEB11B-4A0F-4EF6-9223-7EF6051FC8A0}"/>
              </a:ext>
            </a:extLst>
          </p:cNvPr>
          <p:cNvGrpSpPr/>
          <p:nvPr/>
        </p:nvGrpSpPr>
        <p:grpSpPr>
          <a:xfrm>
            <a:off x="85880" y="1120280"/>
            <a:ext cx="11983843" cy="5036154"/>
            <a:chOff x="179512" y="947865"/>
            <a:chExt cx="8820000" cy="3610945"/>
          </a:xfrm>
        </p:grpSpPr>
        <p:sp>
          <p:nvSpPr>
            <p:cNvPr id="5" name="Rectangle 4">
              <a:extLst>
                <a:ext uri="{FF2B5EF4-FFF2-40B4-BE49-F238E27FC236}">
                  <a16:creationId xmlns:a16="http://schemas.microsoft.com/office/drawing/2014/main" id="{03ED602E-819D-4144-8705-9C25A13D9A18}"/>
                </a:ext>
              </a:extLst>
            </p:cNvPr>
            <p:cNvSpPr/>
            <p:nvPr/>
          </p:nvSpPr>
          <p:spPr>
            <a:xfrm>
              <a:off x="179512" y="3003798"/>
              <a:ext cx="88200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09585" eaLnBrk="1" fontAlgn="auto" hangingPunct="1">
                <a:spcBef>
                  <a:spcPts val="0"/>
                </a:spcBef>
                <a:spcAft>
                  <a:spcPts val="0"/>
                </a:spcAft>
              </a:pPr>
              <a:endParaRPr lang="ko-KR" altLang="en-US">
                <a:solidFill>
                  <a:prstClr val="white"/>
                </a:solidFill>
                <a:latin typeface="Calibri"/>
                <a:ea typeface="맑은 고딕" panose="020B0503020000020004" pitchFamily="34" charset="-127"/>
              </a:endParaRPr>
            </a:p>
          </p:txBody>
        </p:sp>
        <p:cxnSp>
          <p:nvCxnSpPr>
            <p:cNvPr id="7" name="Straight Connector 6">
              <a:extLst>
                <a:ext uri="{FF2B5EF4-FFF2-40B4-BE49-F238E27FC236}">
                  <a16:creationId xmlns:a16="http://schemas.microsoft.com/office/drawing/2014/main" id="{684D9710-B49E-4DA6-AB1C-616176F6DD2A}"/>
                </a:ext>
              </a:extLst>
            </p:cNvPr>
            <p:cNvCxnSpPr>
              <a:cxnSpLocks/>
            </p:cNvCxnSpPr>
            <p:nvPr/>
          </p:nvCxnSpPr>
          <p:spPr>
            <a:xfrm>
              <a:off x="4757015" y="3029143"/>
              <a:ext cx="0" cy="5673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val 7">
              <a:hlinkClick r:id="" action="ppaction://noaction"/>
              <a:extLst>
                <a:ext uri="{FF2B5EF4-FFF2-40B4-BE49-F238E27FC236}">
                  <a16:creationId xmlns:a16="http://schemas.microsoft.com/office/drawing/2014/main" id="{BBC6E767-0DFD-47FE-865F-9E75F55F3307}"/>
                </a:ext>
              </a:extLst>
            </p:cNvPr>
            <p:cNvSpPr/>
            <p:nvPr/>
          </p:nvSpPr>
          <p:spPr>
            <a:xfrm>
              <a:off x="546824" y="2931797"/>
              <a:ext cx="180000" cy="18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09585" eaLnBrk="1" fontAlgn="auto" hangingPunct="1">
                <a:spcBef>
                  <a:spcPts val="0"/>
                </a:spcBef>
                <a:spcAft>
                  <a:spcPts val="0"/>
                </a:spcAft>
              </a:pPr>
              <a:endParaRPr lang="ko-KR" altLang="en-US">
                <a:solidFill>
                  <a:prstClr val="white"/>
                </a:solidFill>
                <a:latin typeface="Calibri"/>
                <a:ea typeface="맑은 고딕" panose="020B0503020000020004" pitchFamily="34" charset="-127"/>
              </a:endParaRPr>
            </a:p>
          </p:txBody>
        </p:sp>
        <p:sp>
          <p:nvSpPr>
            <p:cNvPr id="9" name="Oval 8">
              <a:hlinkClick r:id="rId3" action="ppaction://hlinksldjump"/>
              <a:extLst>
                <a:ext uri="{FF2B5EF4-FFF2-40B4-BE49-F238E27FC236}">
                  <a16:creationId xmlns:a16="http://schemas.microsoft.com/office/drawing/2014/main" id="{8590E9EF-463F-42AD-99E2-F654D31554C2}"/>
                </a:ext>
              </a:extLst>
            </p:cNvPr>
            <p:cNvSpPr/>
            <p:nvPr/>
          </p:nvSpPr>
          <p:spPr>
            <a:xfrm>
              <a:off x="2572183" y="2917326"/>
              <a:ext cx="180000" cy="18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09585" eaLnBrk="1" fontAlgn="auto" hangingPunct="1">
                <a:spcBef>
                  <a:spcPts val="0"/>
                </a:spcBef>
                <a:spcAft>
                  <a:spcPts val="0"/>
                </a:spcAft>
              </a:pPr>
              <a:endParaRPr lang="ko-KR" altLang="en-US">
                <a:solidFill>
                  <a:prstClr val="white"/>
                </a:solidFill>
                <a:latin typeface="Calibri"/>
                <a:ea typeface="맑은 고딕" panose="020B0503020000020004" pitchFamily="34" charset="-127"/>
              </a:endParaRPr>
            </a:p>
          </p:txBody>
        </p:sp>
        <p:sp>
          <p:nvSpPr>
            <p:cNvPr id="10" name="TextBox 9">
              <a:extLst>
                <a:ext uri="{FF2B5EF4-FFF2-40B4-BE49-F238E27FC236}">
                  <a16:creationId xmlns:a16="http://schemas.microsoft.com/office/drawing/2014/main" id="{DDCD41B5-7ED4-4B57-91D4-B2EB35618570}"/>
                </a:ext>
              </a:extLst>
            </p:cNvPr>
            <p:cNvSpPr txBox="1"/>
            <p:nvPr/>
          </p:nvSpPr>
          <p:spPr>
            <a:xfrm>
              <a:off x="364558" y="3071170"/>
              <a:ext cx="780938" cy="264813"/>
            </a:xfrm>
            <a:prstGeom prst="rect">
              <a:avLst/>
            </a:prstGeom>
            <a:noFill/>
          </p:spPr>
          <p:txBody>
            <a:bodyPr wrap="square" rtlCol="0">
              <a:spAutoFit/>
            </a:bodyPr>
            <a:lstStyle/>
            <a:p>
              <a:pPr defTabSz="609585" eaLnBrk="1" fontAlgn="auto" hangingPunct="1">
                <a:spcBef>
                  <a:spcPts val="0"/>
                </a:spcBef>
                <a:spcAft>
                  <a:spcPts val="0"/>
                </a:spcAft>
              </a:pPr>
              <a:r>
                <a:rPr lang="en-US" altLang="ko-KR" b="1" dirty="0">
                  <a:solidFill>
                    <a:srgbClr val="4BACC6"/>
                  </a:solidFill>
                  <a:ea typeface="맑은 고딕" panose="020B0503020000020004" pitchFamily="34" charset="-127"/>
                </a:rPr>
                <a:t>1998</a:t>
              </a:r>
              <a:endParaRPr lang="ko-KR" altLang="en-US" b="1" dirty="0">
                <a:solidFill>
                  <a:srgbClr val="4BACC6"/>
                </a:solidFill>
                <a:ea typeface="맑은 고딕" panose="020B0503020000020004" pitchFamily="34" charset="-127"/>
              </a:endParaRPr>
            </a:p>
          </p:txBody>
        </p:sp>
        <p:sp>
          <p:nvSpPr>
            <p:cNvPr id="11" name="TextBox 10">
              <a:extLst>
                <a:ext uri="{FF2B5EF4-FFF2-40B4-BE49-F238E27FC236}">
                  <a16:creationId xmlns:a16="http://schemas.microsoft.com/office/drawing/2014/main" id="{DDAD89A8-DE36-4717-A89B-324AB5DF4CCD}"/>
                </a:ext>
              </a:extLst>
            </p:cNvPr>
            <p:cNvSpPr txBox="1"/>
            <p:nvPr/>
          </p:nvSpPr>
          <p:spPr>
            <a:xfrm>
              <a:off x="179513" y="1131590"/>
              <a:ext cx="986488" cy="375151"/>
            </a:xfrm>
            <a:prstGeom prst="rect">
              <a:avLst/>
            </a:prstGeom>
            <a:solidFill>
              <a:srgbClr val="CC3300"/>
            </a:solidFill>
          </p:spPr>
          <p:txBody>
            <a:bodyPr wrap="square" rtlCol="0">
              <a:spAutoFit/>
            </a:bodyPr>
            <a:lstStyle/>
            <a:p>
              <a:pPr algn="ctr" defTabSz="609585" eaLnBrk="1" fontAlgn="auto" hangingPunct="1">
                <a:spcBef>
                  <a:spcPts val="0"/>
                </a:spcBef>
                <a:spcAft>
                  <a:spcPts val="0"/>
                </a:spcAft>
              </a:pPr>
              <a:r>
                <a:rPr lang="vi-VN" sz="1400" dirty="0">
                  <a:solidFill>
                    <a:prstClr val="white"/>
                  </a:solidFill>
                  <a:latin typeface="Times New Roman" panose="02020603050405020304" pitchFamily="18" charset="0"/>
                  <a:cs typeface="Times New Roman" panose="02020603050405020304" pitchFamily="18" charset="0"/>
                </a:rPr>
                <a:t>Chỉ Thị 36/CT-TW</a:t>
              </a:r>
              <a:endParaRPr lang="ko-KR" altLang="en-US" sz="1400" b="1" dirty="0">
                <a:solidFill>
                  <a:prstClr val="white"/>
                </a:solidFill>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17" name="TextBox 16">
              <a:extLst>
                <a:ext uri="{FF2B5EF4-FFF2-40B4-BE49-F238E27FC236}">
                  <a16:creationId xmlns:a16="http://schemas.microsoft.com/office/drawing/2014/main" id="{F0AEEE8D-25E8-4941-ADD0-78D1FB7F13C6}"/>
                </a:ext>
              </a:extLst>
            </p:cNvPr>
            <p:cNvSpPr txBox="1"/>
            <p:nvPr/>
          </p:nvSpPr>
          <p:spPr>
            <a:xfrm>
              <a:off x="1807786" y="3710597"/>
              <a:ext cx="1040289" cy="375151"/>
            </a:xfrm>
            <a:prstGeom prst="rect">
              <a:avLst/>
            </a:prstGeom>
            <a:solidFill>
              <a:srgbClr val="008000"/>
            </a:solidFill>
          </p:spPr>
          <p:txBody>
            <a:bodyPr wrap="square" rtlCol="0">
              <a:spAutoFit/>
            </a:bodyPr>
            <a:lstStyle/>
            <a:p>
              <a:pPr algn="ctr" defTabSz="609585" eaLnBrk="1" fontAlgn="auto" hangingPunct="1">
                <a:spcBef>
                  <a:spcPts val="0"/>
                </a:spcBef>
                <a:spcAft>
                  <a:spcPts val="0"/>
                </a:spcAft>
              </a:pPr>
              <a:r>
                <a:rPr lang="vi-VN" sz="1400" b="1" dirty="0">
                  <a:solidFill>
                    <a:prstClr val="white"/>
                  </a:solidFill>
                  <a:latin typeface="Times New Roman" panose="02020603050405020304" pitchFamily="18" charset="0"/>
                  <a:cs typeface="Times New Roman" panose="02020603050405020304" pitchFamily="18" charset="0"/>
                </a:rPr>
                <a:t>Luật BVMT</a:t>
              </a:r>
              <a:r>
                <a:rPr lang="en-US" sz="1400" b="1" dirty="0">
                  <a:solidFill>
                    <a:prstClr val="white"/>
                  </a:solidFill>
                  <a:latin typeface="Times New Roman" panose="02020603050405020304" pitchFamily="18" charset="0"/>
                  <a:cs typeface="Times New Roman" panose="02020603050405020304" pitchFamily="18" charset="0"/>
                </a:rPr>
                <a:t> 2005</a:t>
              </a:r>
              <a:endParaRPr lang="ko-KR" altLang="en-US" sz="1400" b="1" dirty="0">
                <a:solidFill>
                  <a:prstClr val="white"/>
                </a:solidFill>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18" name="TextBox 17">
              <a:extLst>
                <a:ext uri="{FF2B5EF4-FFF2-40B4-BE49-F238E27FC236}">
                  <a16:creationId xmlns:a16="http://schemas.microsoft.com/office/drawing/2014/main" id="{570816C3-1AA2-4DAD-9A05-1F429E8E6EDF}"/>
                </a:ext>
              </a:extLst>
            </p:cNvPr>
            <p:cNvSpPr txBox="1"/>
            <p:nvPr/>
          </p:nvSpPr>
          <p:spPr>
            <a:xfrm>
              <a:off x="1983401" y="2642806"/>
              <a:ext cx="780938" cy="264813"/>
            </a:xfrm>
            <a:prstGeom prst="rect">
              <a:avLst/>
            </a:prstGeom>
            <a:noFill/>
          </p:spPr>
          <p:txBody>
            <a:bodyPr wrap="square" rtlCol="0">
              <a:spAutoFit/>
            </a:bodyPr>
            <a:lstStyle/>
            <a:p>
              <a:pPr defTabSz="609585" eaLnBrk="1" fontAlgn="auto" hangingPunct="1">
                <a:spcBef>
                  <a:spcPts val="0"/>
                </a:spcBef>
                <a:spcAft>
                  <a:spcPts val="0"/>
                </a:spcAft>
              </a:pPr>
              <a:r>
                <a:rPr lang="en-US" altLang="ko-KR" b="1" dirty="0">
                  <a:solidFill>
                    <a:prstClr val="black"/>
                  </a:solidFill>
                  <a:ea typeface="맑은 고딕" panose="020B0503020000020004" pitchFamily="34" charset="-127"/>
                </a:rPr>
                <a:t>2005</a:t>
              </a:r>
              <a:endParaRPr lang="ko-KR" altLang="en-US" b="1" dirty="0">
                <a:solidFill>
                  <a:prstClr val="black"/>
                </a:solidFill>
                <a:ea typeface="맑은 고딕" panose="020B0503020000020004" pitchFamily="34" charset="-127"/>
              </a:endParaRPr>
            </a:p>
          </p:txBody>
        </p:sp>
        <p:sp>
          <p:nvSpPr>
            <p:cNvPr id="19" name="TextBox 18">
              <a:extLst>
                <a:ext uri="{FF2B5EF4-FFF2-40B4-BE49-F238E27FC236}">
                  <a16:creationId xmlns:a16="http://schemas.microsoft.com/office/drawing/2014/main" id="{03F273C6-9333-4B68-A09F-03DEDD4ACE05}"/>
                </a:ext>
              </a:extLst>
            </p:cNvPr>
            <p:cNvSpPr txBox="1"/>
            <p:nvPr/>
          </p:nvSpPr>
          <p:spPr>
            <a:xfrm>
              <a:off x="2977423" y="4183659"/>
              <a:ext cx="1106946" cy="375151"/>
            </a:xfrm>
            <a:prstGeom prst="rect">
              <a:avLst/>
            </a:prstGeom>
            <a:solidFill>
              <a:srgbClr val="C00000"/>
            </a:solidFill>
          </p:spPr>
          <p:txBody>
            <a:bodyPr wrap="square" rtlCol="0">
              <a:spAutoFit/>
            </a:bodyPr>
            <a:lstStyle>
              <a:defPPr>
                <a:defRPr lang="en-US"/>
              </a:defPPr>
              <a:lvl1pPr algn="ctr">
                <a:defRPr sz="1400">
                  <a:solidFill>
                    <a:schemeClr val="bg1"/>
                  </a:solidFill>
                  <a:latin typeface="Times New Roman" panose="02020603050405020304" pitchFamily="18" charset="0"/>
                  <a:cs typeface="Times New Roman" panose="02020603050405020304" pitchFamily="18" charset="0"/>
                </a:defRPr>
              </a:lvl1pPr>
            </a:lstStyle>
            <a:p>
              <a:pPr defTabSz="609585" eaLnBrk="1" fontAlgn="auto" hangingPunct="1">
                <a:spcBef>
                  <a:spcPts val="0"/>
                </a:spcBef>
                <a:spcAft>
                  <a:spcPts val="0"/>
                </a:spcAft>
              </a:pPr>
              <a:r>
                <a:rPr lang="vi-VN" dirty="0">
                  <a:solidFill>
                    <a:prstClr val="white"/>
                  </a:solidFill>
                </a:rPr>
                <a:t>Nghị </a:t>
              </a:r>
              <a:r>
                <a:rPr lang="en-US" dirty="0">
                  <a:solidFill>
                    <a:prstClr val="white"/>
                  </a:solidFill>
                </a:rPr>
                <a:t>q</a:t>
              </a:r>
              <a:r>
                <a:rPr lang="vi-VN" dirty="0">
                  <a:solidFill>
                    <a:prstClr val="white"/>
                  </a:solidFill>
                </a:rPr>
                <a:t>uyết 24-NQ/TW</a:t>
              </a:r>
              <a:endParaRPr lang="ko-KR" altLang="en-US" dirty="0">
                <a:solidFill>
                  <a:prstClr val="white"/>
                </a:solidFill>
                <a:ea typeface="맑은 고딕" panose="020B0503020000020004" pitchFamily="34" charset="-127"/>
              </a:endParaRPr>
            </a:p>
          </p:txBody>
        </p:sp>
        <p:cxnSp>
          <p:nvCxnSpPr>
            <p:cNvPr id="20" name="Straight Connector 19">
              <a:extLst>
                <a:ext uri="{FF2B5EF4-FFF2-40B4-BE49-F238E27FC236}">
                  <a16:creationId xmlns:a16="http://schemas.microsoft.com/office/drawing/2014/main" id="{A4F6ED90-04A8-4CD0-844A-17C25B3DBB61}"/>
                </a:ext>
              </a:extLst>
            </p:cNvPr>
            <p:cNvCxnSpPr>
              <a:cxnSpLocks/>
            </p:cNvCxnSpPr>
            <p:nvPr/>
          </p:nvCxnSpPr>
          <p:spPr>
            <a:xfrm>
              <a:off x="3504019" y="3069957"/>
              <a:ext cx="0" cy="1099576"/>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0D3E75F7-E823-4D6C-AB28-66756AB4F8E2}"/>
                </a:ext>
              </a:extLst>
            </p:cNvPr>
            <p:cNvSpPr txBox="1"/>
            <p:nvPr/>
          </p:nvSpPr>
          <p:spPr>
            <a:xfrm>
              <a:off x="3185358" y="2634085"/>
              <a:ext cx="780938" cy="264813"/>
            </a:xfrm>
            <a:prstGeom prst="rect">
              <a:avLst/>
            </a:prstGeom>
            <a:noFill/>
          </p:spPr>
          <p:txBody>
            <a:bodyPr wrap="square" rtlCol="0">
              <a:spAutoFit/>
            </a:bodyPr>
            <a:lstStyle/>
            <a:p>
              <a:pPr defTabSz="609585" eaLnBrk="1" fontAlgn="auto" hangingPunct="1">
                <a:spcBef>
                  <a:spcPts val="0"/>
                </a:spcBef>
                <a:spcAft>
                  <a:spcPts val="0"/>
                </a:spcAft>
              </a:pPr>
              <a:r>
                <a:rPr lang="en-US" altLang="ko-KR" b="1" dirty="0">
                  <a:solidFill>
                    <a:prstClr val="black"/>
                  </a:solidFill>
                  <a:ea typeface="맑은 고딕" panose="020B0503020000020004" pitchFamily="34" charset="-127"/>
                </a:rPr>
                <a:t>2013</a:t>
              </a:r>
              <a:endParaRPr lang="ko-KR" altLang="en-US" b="1" dirty="0">
                <a:solidFill>
                  <a:prstClr val="black"/>
                </a:solidFill>
                <a:ea typeface="맑은 고딕" panose="020B0503020000020004" pitchFamily="34" charset="-127"/>
              </a:endParaRPr>
            </a:p>
          </p:txBody>
        </p:sp>
        <p:sp>
          <p:nvSpPr>
            <p:cNvPr id="24" name="TextBox 23">
              <a:extLst>
                <a:ext uri="{FF2B5EF4-FFF2-40B4-BE49-F238E27FC236}">
                  <a16:creationId xmlns:a16="http://schemas.microsoft.com/office/drawing/2014/main" id="{7632566E-7DF9-41E0-BDFD-C60ADC0368F2}"/>
                </a:ext>
              </a:extLst>
            </p:cNvPr>
            <p:cNvSpPr txBox="1"/>
            <p:nvPr/>
          </p:nvSpPr>
          <p:spPr>
            <a:xfrm>
              <a:off x="2273153" y="947865"/>
              <a:ext cx="1768928" cy="838573"/>
            </a:xfrm>
            <a:prstGeom prst="rect">
              <a:avLst/>
            </a:prstGeom>
            <a:solidFill>
              <a:srgbClr val="C00000"/>
            </a:solidFill>
          </p:spPr>
          <p:txBody>
            <a:bodyPr wrap="square" rtlCol="0">
              <a:spAutoFit/>
            </a:bodyPr>
            <a:lstStyle/>
            <a:p>
              <a:pPr marL="11113" defTabSz="609585" eaLnBrk="1" fontAlgn="auto" hangingPunct="1">
                <a:spcBef>
                  <a:spcPts val="0"/>
                </a:spcBef>
                <a:spcAft>
                  <a:spcPts val="0"/>
                </a:spcAft>
              </a:pPr>
              <a:r>
                <a:rPr lang="vi-VN" sz="1400" dirty="0">
                  <a:solidFill>
                    <a:prstClr val="white"/>
                  </a:solidFill>
                  <a:latin typeface="Times New Roman" panose="02020603050405020304" pitchFamily="18" charset="0"/>
                  <a:cs typeface="Times New Roman" panose="02020603050405020304" pitchFamily="18" charset="0"/>
                </a:rPr>
                <a:t>Chiến lược PTBV Việt    Nam 2011-2020</a:t>
              </a:r>
            </a:p>
            <a:p>
              <a:pPr marL="11113" defTabSz="609585" eaLnBrk="1" fontAlgn="auto" hangingPunct="1">
                <a:spcBef>
                  <a:spcPts val="0"/>
                </a:spcBef>
                <a:spcAft>
                  <a:spcPts val="0"/>
                </a:spcAft>
              </a:pPr>
              <a:r>
                <a:rPr lang="vi-VN" altLang="ko-KR" sz="1400" dirty="0">
                  <a:solidFill>
                    <a:prstClr val="white"/>
                  </a:solidFill>
                  <a:latin typeface="Times New Roman" panose="02020603050405020304" pitchFamily="18" charset="0"/>
                  <a:ea typeface="맑은 고딕" panose="020B0503020000020004" pitchFamily="34" charset="-127"/>
                  <a:cs typeface="Times New Roman" panose="02020603050405020304" pitchFamily="18" charset="0"/>
                </a:rPr>
                <a:t>Chiến lược BVMT đến 2020, tầm nhìn 2030</a:t>
              </a:r>
            </a:p>
            <a:p>
              <a:pPr marL="11113" defTabSz="609585" eaLnBrk="1" fontAlgn="auto" hangingPunct="1">
                <a:spcBef>
                  <a:spcPts val="0"/>
                </a:spcBef>
                <a:spcAft>
                  <a:spcPts val="0"/>
                </a:spcAft>
              </a:pPr>
              <a:r>
                <a:rPr lang="vi-VN" altLang="ko-KR" sz="1400" dirty="0">
                  <a:solidFill>
                    <a:prstClr val="white"/>
                  </a:solidFill>
                  <a:latin typeface="Times New Roman" panose="02020603050405020304" pitchFamily="18" charset="0"/>
                  <a:ea typeface="맑은 고딕" panose="020B0503020000020004" pitchFamily="34" charset="-127"/>
                  <a:cs typeface="Times New Roman" panose="02020603050405020304" pitchFamily="18" charset="0"/>
                </a:rPr>
                <a:t>Chiến lược Tăng trưởng xanh</a:t>
              </a:r>
              <a:endParaRPr lang="ko-KR" altLang="en-US" sz="1400" dirty="0">
                <a:solidFill>
                  <a:prstClr val="white"/>
                </a:solidFill>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26" name="Oval 25">
              <a:extLst>
                <a:ext uri="{FF2B5EF4-FFF2-40B4-BE49-F238E27FC236}">
                  <a16:creationId xmlns:a16="http://schemas.microsoft.com/office/drawing/2014/main" id="{B2353D0E-71E4-43CF-AEF1-BE8F11AC59E4}"/>
                </a:ext>
              </a:extLst>
            </p:cNvPr>
            <p:cNvSpPr/>
            <p:nvPr/>
          </p:nvSpPr>
          <p:spPr>
            <a:xfrm>
              <a:off x="4655340" y="2895822"/>
              <a:ext cx="180000" cy="18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09585" eaLnBrk="1" fontAlgn="auto" hangingPunct="1">
                <a:spcBef>
                  <a:spcPts val="0"/>
                </a:spcBef>
                <a:spcAft>
                  <a:spcPts val="0"/>
                </a:spcAft>
              </a:pPr>
              <a:endParaRPr lang="ko-KR" altLang="en-US">
                <a:solidFill>
                  <a:prstClr val="white"/>
                </a:solidFill>
                <a:latin typeface="Calibri"/>
                <a:ea typeface="맑은 고딕" panose="020B0503020000020004" pitchFamily="34" charset="-127"/>
              </a:endParaRPr>
            </a:p>
          </p:txBody>
        </p:sp>
        <p:sp>
          <p:nvSpPr>
            <p:cNvPr id="27" name="TextBox 26">
              <a:extLst>
                <a:ext uri="{FF2B5EF4-FFF2-40B4-BE49-F238E27FC236}">
                  <a16:creationId xmlns:a16="http://schemas.microsoft.com/office/drawing/2014/main" id="{6A68C21B-8D94-4508-AD5B-2583D69DC310}"/>
                </a:ext>
              </a:extLst>
            </p:cNvPr>
            <p:cNvSpPr txBox="1"/>
            <p:nvPr/>
          </p:nvSpPr>
          <p:spPr>
            <a:xfrm>
              <a:off x="4216999" y="3596465"/>
              <a:ext cx="1156525" cy="838573"/>
            </a:xfrm>
            <a:prstGeom prst="rect">
              <a:avLst/>
            </a:prstGeom>
            <a:solidFill>
              <a:srgbClr val="008000"/>
            </a:solidFill>
          </p:spPr>
          <p:txBody>
            <a:bodyPr wrap="square" rtlCol="0">
              <a:spAutoFit/>
            </a:bodyPr>
            <a:lstStyle/>
            <a:p>
              <a:pPr marL="138110" indent="-138110" defTabSz="609585" eaLnBrk="1" fontAlgn="auto" hangingPunct="1">
                <a:spcBef>
                  <a:spcPts val="0"/>
                </a:spcBef>
                <a:spcAft>
                  <a:spcPts val="0"/>
                </a:spcAft>
                <a:buFont typeface="Arial" panose="020B0604020202020204" pitchFamily="34" charset="0"/>
                <a:buChar char="•"/>
              </a:pPr>
              <a:r>
                <a:rPr lang="vi-VN" sz="1400" dirty="0">
                  <a:solidFill>
                    <a:prstClr val="white"/>
                  </a:solidFill>
                  <a:latin typeface="Times New Roman" panose="02020603050405020304" pitchFamily="18" charset="0"/>
                  <a:cs typeface="Times New Roman" panose="02020603050405020304" pitchFamily="18" charset="0"/>
                </a:rPr>
                <a:t>Nghị định 38/ 2015/NĐ-CP</a:t>
              </a:r>
            </a:p>
            <a:p>
              <a:pPr marL="138110" indent="-138110" defTabSz="609585" eaLnBrk="1" fontAlgn="auto" hangingPunct="1">
                <a:spcBef>
                  <a:spcPts val="0"/>
                </a:spcBef>
                <a:spcAft>
                  <a:spcPts val="0"/>
                </a:spcAft>
                <a:buFont typeface="Arial" panose="020B0604020202020204" pitchFamily="34" charset="0"/>
                <a:buChar char="•"/>
              </a:pPr>
              <a:r>
                <a:rPr lang="vi-VN" sz="1400" dirty="0">
                  <a:solidFill>
                    <a:prstClr val="white"/>
                  </a:solidFill>
                  <a:latin typeface="Times New Roman" panose="02020603050405020304" pitchFamily="18" charset="0"/>
                  <a:cs typeface="Times New Roman" panose="02020603050405020304" pitchFamily="18" charset="0"/>
                </a:rPr>
                <a:t>Quyết định </a:t>
              </a:r>
              <a:r>
                <a:rPr lang="en-AU" sz="1400" dirty="0">
                  <a:solidFill>
                    <a:prstClr val="white"/>
                  </a:solidFill>
                  <a:latin typeface="Times New Roman" panose="02020603050405020304" pitchFamily="18" charset="0"/>
                  <a:cs typeface="Times New Roman" panose="02020603050405020304" pitchFamily="18" charset="0"/>
                </a:rPr>
                <a:t>16/2015/QĐ-</a:t>
              </a:r>
              <a:r>
                <a:rPr lang="en-AU" sz="1400" dirty="0" err="1">
                  <a:solidFill>
                    <a:prstClr val="white"/>
                  </a:solidFill>
                  <a:latin typeface="Times New Roman" panose="02020603050405020304" pitchFamily="18" charset="0"/>
                  <a:cs typeface="Times New Roman" panose="02020603050405020304" pitchFamily="18" charset="0"/>
                </a:rPr>
                <a:t>TTg</a:t>
              </a:r>
              <a:endParaRPr lang="en-AU" sz="1400" dirty="0">
                <a:solidFill>
                  <a:prstClr val="white"/>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44531D0F-848B-470F-8257-A1EAB51C293D}"/>
                </a:ext>
              </a:extLst>
            </p:cNvPr>
            <p:cNvSpPr txBox="1"/>
            <p:nvPr/>
          </p:nvSpPr>
          <p:spPr>
            <a:xfrm>
              <a:off x="4431988" y="2614853"/>
              <a:ext cx="780938" cy="264813"/>
            </a:xfrm>
            <a:prstGeom prst="rect">
              <a:avLst/>
            </a:prstGeom>
            <a:noFill/>
          </p:spPr>
          <p:txBody>
            <a:bodyPr wrap="square" rtlCol="0">
              <a:spAutoFit/>
            </a:bodyPr>
            <a:lstStyle/>
            <a:p>
              <a:pPr defTabSz="609585" eaLnBrk="1" fontAlgn="auto" hangingPunct="1">
                <a:spcBef>
                  <a:spcPts val="0"/>
                </a:spcBef>
                <a:spcAft>
                  <a:spcPts val="0"/>
                </a:spcAft>
              </a:pPr>
              <a:r>
                <a:rPr lang="en-US" altLang="ko-KR" b="1" dirty="0">
                  <a:solidFill>
                    <a:prstClr val="black"/>
                  </a:solidFill>
                  <a:ea typeface="맑은 고딕" panose="020B0503020000020004" pitchFamily="34" charset="-127"/>
                </a:rPr>
                <a:t>2015</a:t>
              </a:r>
              <a:endParaRPr lang="ko-KR" altLang="en-US" b="1" dirty="0">
                <a:solidFill>
                  <a:prstClr val="black"/>
                </a:solidFill>
                <a:ea typeface="맑은 고딕" panose="020B0503020000020004" pitchFamily="34" charset="-127"/>
              </a:endParaRPr>
            </a:p>
          </p:txBody>
        </p:sp>
        <p:sp>
          <p:nvSpPr>
            <p:cNvPr id="32" name="Oval 31">
              <a:extLst>
                <a:ext uri="{FF2B5EF4-FFF2-40B4-BE49-F238E27FC236}">
                  <a16:creationId xmlns:a16="http://schemas.microsoft.com/office/drawing/2014/main" id="{C2B642A2-9474-475F-AD1F-A2E6D03A326F}"/>
                </a:ext>
              </a:extLst>
            </p:cNvPr>
            <p:cNvSpPr/>
            <p:nvPr/>
          </p:nvSpPr>
          <p:spPr>
            <a:xfrm>
              <a:off x="5902200" y="2909556"/>
              <a:ext cx="180000" cy="18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09585" eaLnBrk="1" fontAlgn="auto" hangingPunct="1">
                <a:spcBef>
                  <a:spcPts val="0"/>
                </a:spcBef>
                <a:spcAft>
                  <a:spcPts val="0"/>
                </a:spcAft>
              </a:pPr>
              <a:endParaRPr lang="ko-KR" altLang="en-US">
                <a:solidFill>
                  <a:prstClr val="white"/>
                </a:solidFill>
                <a:latin typeface="Calibri"/>
                <a:ea typeface="맑은 고딕" panose="020B0503020000020004" pitchFamily="34" charset="-127"/>
              </a:endParaRPr>
            </a:p>
          </p:txBody>
        </p:sp>
        <p:sp>
          <p:nvSpPr>
            <p:cNvPr id="33" name="TextBox 32">
              <a:extLst>
                <a:ext uri="{FF2B5EF4-FFF2-40B4-BE49-F238E27FC236}">
                  <a16:creationId xmlns:a16="http://schemas.microsoft.com/office/drawing/2014/main" id="{146FFF44-07E6-4CDA-B5C5-9BF457B45FC3}"/>
                </a:ext>
              </a:extLst>
            </p:cNvPr>
            <p:cNvSpPr txBox="1"/>
            <p:nvPr/>
          </p:nvSpPr>
          <p:spPr>
            <a:xfrm>
              <a:off x="5699733" y="2635015"/>
              <a:ext cx="780938" cy="264813"/>
            </a:xfrm>
            <a:prstGeom prst="rect">
              <a:avLst/>
            </a:prstGeom>
            <a:noFill/>
          </p:spPr>
          <p:txBody>
            <a:bodyPr wrap="square" rtlCol="0">
              <a:spAutoFit/>
            </a:bodyPr>
            <a:lstStyle/>
            <a:p>
              <a:pPr defTabSz="609585" eaLnBrk="1" fontAlgn="auto" hangingPunct="1">
                <a:spcBef>
                  <a:spcPts val="0"/>
                </a:spcBef>
                <a:spcAft>
                  <a:spcPts val="0"/>
                </a:spcAft>
              </a:pPr>
              <a:r>
                <a:rPr lang="en-US" altLang="ko-KR" b="1">
                  <a:solidFill>
                    <a:prstClr val="black"/>
                  </a:solidFill>
                  <a:ea typeface="맑은 고딕" panose="020B0503020000020004" pitchFamily="34" charset="-127"/>
                </a:rPr>
                <a:t>2019</a:t>
              </a:r>
              <a:endParaRPr lang="ko-KR" altLang="en-US" b="1" dirty="0">
                <a:solidFill>
                  <a:prstClr val="black"/>
                </a:solidFill>
                <a:ea typeface="맑은 고딕" panose="020B0503020000020004" pitchFamily="34" charset="-127"/>
              </a:endParaRPr>
            </a:p>
          </p:txBody>
        </p:sp>
        <p:cxnSp>
          <p:nvCxnSpPr>
            <p:cNvPr id="34" name="Straight Connector 33">
              <a:extLst>
                <a:ext uri="{FF2B5EF4-FFF2-40B4-BE49-F238E27FC236}">
                  <a16:creationId xmlns:a16="http://schemas.microsoft.com/office/drawing/2014/main" id="{36DF961B-42F9-4C39-B344-9FA92D41B571}"/>
                </a:ext>
              </a:extLst>
            </p:cNvPr>
            <p:cNvCxnSpPr>
              <a:cxnSpLocks/>
            </p:cNvCxnSpPr>
            <p:nvPr/>
          </p:nvCxnSpPr>
          <p:spPr>
            <a:xfrm>
              <a:off x="5982232" y="3021796"/>
              <a:ext cx="0" cy="130984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8698726-FCEC-4FAA-B9C9-7B8AE7C5CF2E}"/>
                </a:ext>
              </a:extLst>
            </p:cNvPr>
            <p:cNvSpPr txBox="1"/>
            <p:nvPr/>
          </p:nvSpPr>
          <p:spPr>
            <a:xfrm>
              <a:off x="4650477" y="1090469"/>
              <a:ext cx="1322028" cy="529625"/>
            </a:xfrm>
            <a:prstGeom prst="rect">
              <a:avLst/>
            </a:prstGeom>
            <a:solidFill>
              <a:srgbClr val="C00000"/>
            </a:solidFill>
          </p:spPr>
          <p:txBody>
            <a:bodyPr wrap="square" rtlCol="0">
              <a:spAutoFit/>
            </a:bodyPr>
            <a:lstStyle/>
            <a:p>
              <a:pPr algn="ctr" defTabSz="609585" eaLnBrk="1" fontAlgn="auto" hangingPunct="1">
                <a:spcBef>
                  <a:spcPts val="0"/>
                </a:spcBef>
                <a:spcAft>
                  <a:spcPts val="0"/>
                </a:spcAft>
              </a:pPr>
              <a:r>
                <a:rPr lang="en-AU" sz="1400" dirty="0" err="1">
                  <a:solidFill>
                    <a:prstClr val="white"/>
                  </a:solidFill>
                  <a:latin typeface="Times New Roman" panose="02020603050405020304" pitchFamily="18" charset="0"/>
                  <a:cs typeface="Times New Roman" panose="02020603050405020304" pitchFamily="18" charset="0"/>
                </a:rPr>
                <a:t>Điều</a:t>
              </a:r>
              <a:r>
                <a:rPr lang="en-AU" sz="1400" dirty="0">
                  <a:solidFill>
                    <a:prstClr val="white"/>
                  </a:solidFill>
                  <a:latin typeface="Times New Roman" panose="02020603050405020304" pitchFamily="18" charset="0"/>
                  <a:cs typeface="Times New Roman" panose="02020603050405020304" pitchFamily="18" charset="0"/>
                </a:rPr>
                <a:t> </a:t>
              </a:r>
              <a:r>
                <a:rPr lang="en-AU" sz="1400" dirty="0" err="1">
                  <a:solidFill>
                    <a:prstClr val="white"/>
                  </a:solidFill>
                  <a:latin typeface="Times New Roman" panose="02020603050405020304" pitchFamily="18" charset="0"/>
                  <a:cs typeface="Times New Roman" panose="02020603050405020304" pitchFamily="18" charset="0"/>
                </a:rPr>
                <a:t>chỉnh</a:t>
              </a:r>
              <a:r>
                <a:rPr lang="en-AU" sz="1400" dirty="0">
                  <a:solidFill>
                    <a:prstClr val="white"/>
                  </a:solidFill>
                  <a:latin typeface="Times New Roman" panose="02020603050405020304" pitchFamily="18" charset="0"/>
                  <a:cs typeface="Times New Roman" panose="02020603050405020304" pitchFamily="18" charset="0"/>
                </a:rPr>
                <a:t> </a:t>
              </a:r>
              <a:r>
                <a:rPr lang="vi-VN" sz="1400" dirty="0">
                  <a:solidFill>
                    <a:prstClr val="white"/>
                  </a:solidFill>
                  <a:latin typeface="Times New Roman" panose="02020603050405020304" pitchFamily="18" charset="0"/>
                  <a:cs typeface="Times New Roman" panose="02020603050405020304" pitchFamily="18" charset="0"/>
                </a:rPr>
                <a:t>Chiến lược QG về quản lý tổng hợp CTR</a:t>
              </a:r>
              <a:endParaRPr lang="ko-KR" altLang="en-US" sz="1400" dirty="0">
                <a:solidFill>
                  <a:prstClr val="white"/>
                </a:solidFill>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37" name="Oval 36">
              <a:extLst>
                <a:ext uri="{FF2B5EF4-FFF2-40B4-BE49-F238E27FC236}">
                  <a16:creationId xmlns:a16="http://schemas.microsoft.com/office/drawing/2014/main" id="{B4511031-D2A4-48E9-901C-DD97CB7AE9E4}"/>
                </a:ext>
              </a:extLst>
            </p:cNvPr>
            <p:cNvSpPr/>
            <p:nvPr/>
          </p:nvSpPr>
          <p:spPr>
            <a:xfrm>
              <a:off x="2139524" y="2909556"/>
              <a:ext cx="180000" cy="18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09585" eaLnBrk="1" fontAlgn="auto" hangingPunct="1">
                <a:spcBef>
                  <a:spcPts val="0"/>
                </a:spcBef>
                <a:spcAft>
                  <a:spcPts val="0"/>
                </a:spcAft>
              </a:pPr>
              <a:endParaRPr lang="ko-KR" altLang="en-US">
                <a:solidFill>
                  <a:prstClr val="white"/>
                </a:solidFill>
                <a:latin typeface="Calibri"/>
                <a:ea typeface="맑은 고딕" panose="020B0503020000020004" pitchFamily="34" charset="-127"/>
              </a:endParaRPr>
            </a:p>
          </p:txBody>
        </p:sp>
      </p:grpSp>
      <p:sp>
        <p:nvSpPr>
          <p:cNvPr id="38" name="Title 1"/>
          <p:cNvSpPr txBox="1">
            <a:spLocks/>
          </p:cNvSpPr>
          <p:nvPr/>
        </p:nvSpPr>
        <p:spPr>
          <a:xfrm>
            <a:off x="2337389" y="326131"/>
            <a:ext cx="9558123" cy="776595"/>
          </a:xfrm>
          <a:prstGeom prst="rect">
            <a:avLst/>
          </a:prstGeom>
          <a:noFill/>
        </p:spPr>
        <p:txBody>
          <a:bodyPr vert="horz" lIns="121920" tIns="60960" rIns="121920" bIns="6096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609585" fontAlgn="auto">
              <a:spcAft>
                <a:spcPts val="0"/>
              </a:spcAft>
            </a:pPr>
            <a:r>
              <a:rPr lang="en-US" sz="2800" b="1" dirty="0" err="1">
                <a:solidFill>
                  <a:srgbClr val="4F81BD">
                    <a:lumMod val="50000"/>
                  </a:srgbClr>
                </a:solidFill>
                <a:latin typeface="Calibri"/>
              </a:rPr>
              <a:t>Chính</a:t>
            </a:r>
            <a:r>
              <a:rPr lang="en-US" sz="2800" b="1" dirty="0">
                <a:solidFill>
                  <a:srgbClr val="4F81BD">
                    <a:lumMod val="50000"/>
                  </a:srgbClr>
                </a:solidFill>
                <a:latin typeface="Calibri"/>
              </a:rPr>
              <a:t> </a:t>
            </a:r>
            <a:r>
              <a:rPr lang="en-US" sz="2800" b="1" dirty="0" err="1">
                <a:solidFill>
                  <a:srgbClr val="4F81BD">
                    <a:lumMod val="50000"/>
                  </a:srgbClr>
                </a:solidFill>
                <a:latin typeface="Calibri"/>
              </a:rPr>
              <a:t>sách</a:t>
            </a:r>
            <a:r>
              <a:rPr lang="en-US" sz="2800" b="1" dirty="0">
                <a:solidFill>
                  <a:srgbClr val="4F81BD">
                    <a:lumMod val="50000"/>
                  </a:srgbClr>
                </a:solidFill>
                <a:latin typeface="Calibri"/>
              </a:rPr>
              <a:t>, </a:t>
            </a:r>
            <a:r>
              <a:rPr lang="en-US" sz="2800" b="1" dirty="0" err="1">
                <a:solidFill>
                  <a:srgbClr val="4F81BD">
                    <a:lumMod val="50000"/>
                  </a:srgbClr>
                </a:solidFill>
                <a:latin typeface="Calibri"/>
              </a:rPr>
              <a:t>pháp</a:t>
            </a:r>
            <a:r>
              <a:rPr lang="en-US" sz="2800" b="1" dirty="0">
                <a:solidFill>
                  <a:srgbClr val="4F81BD">
                    <a:lumMod val="50000"/>
                  </a:srgbClr>
                </a:solidFill>
                <a:latin typeface="Calibri"/>
              </a:rPr>
              <a:t> </a:t>
            </a:r>
            <a:r>
              <a:rPr lang="en-US" sz="2800" b="1" dirty="0" err="1">
                <a:solidFill>
                  <a:srgbClr val="4F81BD">
                    <a:lumMod val="50000"/>
                  </a:srgbClr>
                </a:solidFill>
                <a:latin typeface="Calibri"/>
              </a:rPr>
              <a:t>luật</a:t>
            </a:r>
            <a:r>
              <a:rPr lang="en-US" sz="2800" b="1" dirty="0">
                <a:solidFill>
                  <a:srgbClr val="4F81BD">
                    <a:lumMod val="50000"/>
                  </a:srgbClr>
                </a:solidFill>
                <a:latin typeface="Calibri"/>
              </a:rPr>
              <a:t> </a:t>
            </a:r>
            <a:r>
              <a:rPr lang="en-US" sz="2800" b="1" dirty="0" err="1">
                <a:solidFill>
                  <a:srgbClr val="4F81BD">
                    <a:lumMod val="50000"/>
                  </a:srgbClr>
                </a:solidFill>
                <a:latin typeface="Calibri"/>
              </a:rPr>
              <a:t>liên</a:t>
            </a:r>
            <a:r>
              <a:rPr lang="en-US" sz="2800" b="1" dirty="0">
                <a:solidFill>
                  <a:srgbClr val="4F81BD">
                    <a:lumMod val="50000"/>
                  </a:srgbClr>
                </a:solidFill>
                <a:latin typeface="Calibri"/>
              </a:rPr>
              <a:t> </a:t>
            </a:r>
            <a:r>
              <a:rPr lang="en-US" sz="2800" b="1" dirty="0" err="1">
                <a:solidFill>
                  <a:srgbClr val="4F81BD">
                    <a:lumMod val="50000"/>
                  </a:srgbClr>
                </a:solidFill>
                <a:latin typeface="Calibri"/>
              </a:rPr>
              <a:t>quan</a:t>
            </a:r>
            <a:r>
              <a:rPr lang="en-US" sz="2800" b="1" dirty="0">
                <a:solidFill>
                  <a:srgbClr val="4F81BD">
                    <a:lumMod val="50000"/>
                  </a:srgbClr>
                </a:solidFill>
                <a:latin typeface="Calibri"/>
              </a:rPr>
              <a:t> </a:t>
            </a:r>
            <a:r>
              <a:rPr lang="en-US" sz="2800" b="1" dirty="0" err="1">
                <a:solidFill>
                  <a:srgbClr val="4F81BD">
                    <a:lumMod val="50000"/>
                  </a:srgbClr>
                </a:solidFill>
                <a:latin typeface="Calibri"/>
              </a:rPr>
              <a:t>đến</a:t>
            </a:r>
            <a:r>
              <a:rPr lang="en-US" sz="2800" b="1" dirty="0">
                <a:solidFill>
                  <a:srgbClr val="4F81BD">
                    <a:lumMod val="50000"/>
                  </a:srgbClr>
                </a:solidFill>
                <a:latin typeface="Calibri"/>
              </a:rPr>
              <a:t> </a:t>
            </a:r>
            <a:r>
              <a:rPr lang="en-US" sz="2800" b="1" dirty="0" err="1">
                <a:solidFill>
                  <a:srgbClr val="4F81BD">
                    <a:lumMod val="50000"/>
                  </a:srgbClr>
                </a:solidFill>
                <a:latin typeface="Calibri"/>
              </a:rPr>
              <a:t>quản</a:t>
            </a:r>
            <a:r>
              <a:rPr lang="en-US" sz="2800" b="1" dirty="0">
                <a:solidFill>
                  <a:srgbClr val="4F81BD">
                    <a:lumMod val="50000"/>
                  </a:srgbClr>
                </a:solidFill>
                <a:latin typeface="Calibri"/>
              </a:rPr>
              <a:t> </a:t>
            </a:r>
            <a:r>
              <a:rPr lang="en-US" sz="2800" b="1" dirty="0" err="1">
                <a:solidFill>
                  <a:srgbClr val="4F81BD">
                    <a:lumMod val="50000"/>
                  </a:srgbClr>
                </a:solidFill>
                <a:latin typeface="Calibri"/>
              </a:rPr>
              <a:t>lý</a:t>
            </a:r>
            <a:r>
              <a:rPr lang="en-US" sz="2800" b="1" dirty="0">
                <a:solidFill>
                  <a:srgbClr val="4F81BD">
                    <a:lumMod val="50000"/>
                  </a:srgbClr>
                </a:solidFill>
                <a:latin typeface="Calibri"/>
              </a:rPr>
              <a:t> </a:t>
            </a:r>
            <a:r>
              <a:rPr lang="en-US" sz="2800" b="1" dirty="0" err="1">
                <a:solidFill>
                  <a:srgbClr val="4F81BD">
                    <a:lumMod val="50000"/>
                  </a:srgbClr>
                </a:solidFill>
                <a:latin typeface="Calibri"/>
              </a:rPr>
              <a:t>rác</a:t>
            </a:r>
            <a:r>
              <a:rPr lang="en-US" sz="2800" b="1" dirty="0">
                <a:solidFill>
                  <a:srgbClr val="4F81BD">
                    <a:lumMod val="50000"/>
                  </a:srgbClr>
                </a:solidFill>
                <a:latin typeface="Calibri"/>
              </a:rPr>
              <a:t> </a:t>
            </a:r>
            <a:r>
              <a:rPr lang="en-US" sz="2800" b="1" dirty="0" err="1">
                <a:solidFill>
                  <a:srgbClr val="4F81BD">
                    <a:lumMod val="50000"/>
                  </a:srgbClr>
                </a:solidFill>
                <a:latin typeface="Calibri"/>
              </a:rPr>
              <a:t>thải</a:t>
            </a:r>
            <a:r>
              <a:rPr lang="en-US" sz="2800" b="1" dirty="0">
                <a:solidFill>
                  <a:srgbClr val="4F81BD">
                    <a:lumMod val="50000"/>
                  </a:srgbClr>
                </a:solidFill>
                <a:latin typeface="Calibri"/>
              </a:rPr>
              <a:t> </a:t>
            </a:r>
            <a:r>
              <a:rPr lang="en-US" sz="2800" b="1" dirty="0" err="1">
                <a:solidFill>
                  <a:srgbClr val="4F81BD">
                    <a:lumMod val="50000"/>
                  </a:srgbClr>
                </a:solidFill>
                <a:latin typeface="Calibri"/>
              </a:rPr>
              <a:t>nhựa</a:t>
            </a:r>
            <a:endParaRPr lang="en-US" sz="2800" dirty="0">
              <a:solidFill>
                <a:prstClr val="black"/>
              </a:solidFill>
              <a:latin typeface="Calibri"/>
            </a:endParaRPr>
          </a:p>
        </p:txBody>
      </p:sp>
      <p:cxnSp>
        <p:nvCxnSpPr>
          <p:cNvPr id="39" name="Straight Connector 38">
            <a:extLst>
              <a:ext uri="{FF2B5EF4-FFF2-40B4-BE49-F238E27FC236}">
                <a16:creationId xmlns:a16="http://schemas.microsoft.com/office/drawing/2014/main" id="{684D9710-B49E-4DA6-AB1C-616176F6DD2A}"/>
              </a:ext>
            </a:extLst>
          </p:cNvPr>
          <p:cNvCxnSpPr>
            <a:cxnSpLocks/>
          </p:cNvCxnSpPr>
          <p:nvPr/>
        </p:nvCxnSpPr>
        <p:spPr>
          <a:xfrm>
            <a:off x="2879233" y="4041264"/>
            <a:ext cx="0" cy="91600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B2353D0E-71E4-43CF-AEF1-BE8F11AC59E4}"/>
              </a:ext>
            </a:extLst>
          </p:cNvPr>
          <p:cNvSpPr/>
          <p:nvPr/>
        </p:nvSpPr>
        <p:spPr>
          <a:xfrm>
            <a:off x="4480644" y="3906403"/>
            <a:ext cx="244568" cy="2510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09585" eaLnBrk="1" fontAlgn="auto" hangingPunct="1">
              <a:spcBef>
                <a:spcPts val="0"/>
              </a:spcBef>
              <a:spcAft>
                <a:spcPts val="0"/>
              </a:spcAft>
            </a:pPr>
            <a:endParaRPr lang="ko-KR" altLang="en-US">
              <a:solidFill>
                <a:prstClr val="white"/>
              </a:solidFill>
              <a:latin typeface="Calibri"/>
              <a:ea typeface="맑은 고딕" panose="020B0503020000020004" pitchFamily="34" charset="-127"/>
            </a:endParaRPr>
          </a:p>
        </p:txBody>
      </p:sp>
      <p:sp>
        <p:nvSpPr>
          <p:cNvPr id="43" name="Oval 42">
            <a:hlinkClick r:id="rId3" action="ppaction://hlinksldjump"/>
            <a:extLst>
              <a:ext uri="{FF2B5EF4-FFF2-40B4-BE49-F238E27FC236}">
                <a16:creationId xmlns:a16="http://schemas.microsoft.com/office/drawing/2014/main" id="{8590E9EF-463F-42AD-99E2-F654D31554C2}"/>
              </a:ext>
            </a:extLst>
          </p:cNvPr>
          <p:cNvSpPr/>
          <p:nvPr/>
        </p:nvSpPr>
        <p:spPr>
          <a:xfrm>
            <a:off x="5433753" y="3934609"/>
            <a:ext cx="244568" cy="25104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09585" eaLnBrk="1" fontAlgn="auto" hangingPunct="1">
              <a:spcBef>
                <a:spcPts val="0"/>
              </a:spcBef>
              <a:spcAft>
                <a:spcPts val="0"/>
              </a:spcAft>
            </a:pPr>
            <a:endParaRPr lang="ko-KR" altLang="en-US">
              <a:solidFill>
                <a:prstClr val="white"/>
              </a:solidFill>
              <a:latin typeface="Calibri"/>
              <a:ea typeface="맑은 고딕" panose="020B0503020000020004" pitchFamily="34" charset="-127"/>
            </a:endParaRPr>
          </a:p>
        </p:txBody>
      </p:sp>
      <p:sp>
        <p:nvSpPr>
          <p:cNvPr id="44" name="TextBox 43">
            <a:extLst>
              <a:ext uri="{FF2B5EF4-FFF2-40B4-BE49-F238E27FC236}">
                <a16:creationId xmlns:a16="http://schemas.microsoft.com/office/drawing/2014/main" id="{1B11D698-4CFF-4FBD-98B2-05239A60B24E}"/>
              </a:ext>
            </a:extLst>
          </p:cNvPr>
          <p:cNvSpPr txBox="1"/>
          <p:nvPr/>
        </p:nvSpPr>
        <p:spPr>
          <a:xfrm>
            <a:off x="5231031" y="4208312"/>
            <a:ext cx="1061071" cy="369332"/>
          </a:xfrm>
          <a:prstGeom prst="rect">
            <a:avLst/>
          </a:prstGeom>
          <a:noFill/>
        </p:spPr>
        <p:txBody>
          <a:bodyPr wrap="square" rtlCol="0">
            <a:spAutoFit/>
          </a:bodyPr>
          <a:lstStyle/>
          <a:p>
            <a:pPr defTabSz="609585" eaLnBrk="1" fontAlgn="auto" hangingPunct="1">
              <a:spcBef>
                <a:spcPts val="0"/>
              </a:spcBef>
              <a:spcAft>
                <a:spcPts val="0"/>
              </a:spcAft>
            </a:pPr>
            <a:r>
              <a:rPr lang="en-US" altLang="ko-KR" b="1">
                <a:solidFill>
                  <a:srgbClr val="4BACC6"/>
                </a:solidFill>
                <a:ea typeface="맑은 고딕" panose="020B0503020000020004" pitchFamily="34" charset="-127"/>
              </a:rPr>
              <a:t>2014</a:t>
            </a:r>
            <a:endParaRPr lang="ko-KR" altLang="en-US" b="1" dirty="0">
              <a:solidFill>
                <a:srgbClr val="4BACC6"/>
              </a:solidFill>
              <a:ea typeface="맑은 고딕" panose="020B0503020000020004" pitchFamily="34" charset="-127"/>
            </a:endParaRPr>
          </a:p>
        </p:txBody>
      </p:sp>
      <p:sp>
        <p:nvSpPr>
          <p:cNvPr id="46" name="TextBox 45">
            <a:extLst>
              <a:ext uri="{FF2B5EF4-FFF2-40B4-BE49-F238E27FC236}">
                <a16:creationId xmlns:a16="http://schemas.microsoft.com/office/drawing/2014/main" id="{5A23958A-EFE2-43A3-8CB8-960B69E45093}"/>
              </a:ext>
            </a:extLst>
          </p:cNvPr>
          <p:cNvSpPr txBox="1"/>
          <p:nvPr/>
        </p:nvSpPr>
        <p:spPr>
          <a:xfrm>
            <a:off x="4862951" y="2338282"/>
            <a:ext cx="1361124" cy="523220"/>
          </a:xfrm>
          <a:prstGeom prst="rect">
            <a:avLst/>
          </a:prstGeom>
          <a:solidFill>
            <a:srgbClr val="008000"/>
          </a:solidFill>
        </p:spPr>
        <p:txBody>
          <a:bodyPr wrap="square" rtlCol="0">
            <a:spAutoFit/>
          </a:bodyPr>
          <a:lstStyle>
            <a:defPPr>
              <a:defRPr lang="en-US"/>
            </a:defPPr>
            <a:lvl1pPr algn="ctr">
              <a:defRPr sz="1300" b="1">
                <a:solidFill>
                  <a:schemeClr val="bg1"/>
                </a:solidFill>
                <a:latin typeface="Times New Roman" panose="02020603050405020304" pitchFamily="18" charset="0"/>
                <a:cs typeface="Times New Roman" panose="02020603050405020304" pitchFamily="18" charset="0"/>
              </a:defRPr>
            </a:lvl1pPr>
          </a:lstStyle>
          <a:p>
            <a:pPr defTabSz="609585" eaLnBrk="1" fontAlgn="auto" hangingPunct="1">
              <a:spcBef>
                <a:spcPts val="0"/>
              </a:spcBef>
              <a:spcAft>
                <a:spcPts val="0"/>
              </a:spcAft>
            </a:pPr>
            <a:r>
              <a:rPr lang="vi-VN" sz="1400" dirty="0">
                <a:solidFill>
                  <a:prstClr val="white"/>
                </a:solidFill>
              </a:rPr>
              <a:t>Luật BVMT</a:t>
            </a:r>
            <a:r>
              <a:rPr lang="en-US" sz="1400" dirty="0">
                <a:solidFill>
                  <a:prstClr val="white"/>
                </a:solidFill>
              </a:rPr>
              <a:t> 2014</a:t>
            </a:r>
            <a:endParaRPr lang="ko-KR" altLang="en-US" sz="1400" dirty="0">
              <a:solidFill>
                <a:prstClr val="white"/>
              </a:solidFill>
              <a:ea typeface="맑은 고딕" panose="020B0503020000020004" pitchFamily="34" charset="-127"/>
            </a:endParaRPr>
          </a:p>
        </p:txBody>
      </p:sp>
      <p:cxnSp>
        <p:nvCxnSpPr>
          <p:cNvPr id="47" name="Straight Connector 46">
            <a:extLst>
              <a:ext uri="{FF2B5EF4-FFF2-40B4-BE49-F238E27FC236}">
                <a16:creationId xmlns:a16="http://schemas.microsoft.com/office/drawing/2014/main" id="{A4F6ED90-04A8-4CD0-844A-17C25B3DBB61}"/>
              </a:ext>
            </a:extLst>
          </p:cNvPr>
          <p:cNvCxnSpPr>
            <a:cxnSpLocks/>
          </p:cNvCxnSpPr>
          <p:nvPr/>
        </p:nvCxnSpPr>
        <p:spPr>
          <a:xfrm>
            <a:off x="5556037" y="2881084"/>
            <a:ext cx="0" cy="1140931"/>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1B11D698-4CFF-4FBD-98B2-05239A60B24E}"/>
              </a:ext>
            </a:extLst>
          </p:cNvPr>
          <p:cNvSpPr txBox="1"/>
          <p:nvPr/>
        </p:nvSpPr>
        <p:spPr>
          <a:xfrm>
            <a:off x="6722132" y="4166882"/>
            <a:ext cx="892296" cy="369332"/>
          </a:xfrm>
          <a:prstGeom prst="rect">
            <a:avLst/>
          </a:prstGeom>
          <a:noFill/>
        </p:spPr>
        <p:txBody>
          <a:bodyPr wrap="square" rtlCol="0">
            <a:spAutoFit/>
          </a:bodyPr>
          <a:lstStyle/>
          <a:p>
            <a:pPr defTabSz="609585" eaLnBrk="1" fontAlgn="auto" hangingPunct="1">
              <a:spcBef>
                <a:spcPts val="0"/>
              </a:spcBef>
              <a:spcAft>
                <a:spcPts val="0"/>
              </a:spcAft>
            </a:pPr>
            <a:r>
              <a:rPr lang="en-US" altLang="ko-KR" b="1">
                <a:solidFill>
                  <a:srgbClr val="4BACC6"/>
                </a:solidFill>
                <a:ea typeface="맑은 고딕" panose="020B0503020000020004" pitchFamily="34" charset="-127"/>
              </a:rPr>
              <a:t>2018</a:t>
            </a:r>
            <a:endParaRPr lang="ko-KR" altLang="en-US" b="1" dirty="0">
              <a:solidFill>
                <a:srgbClr val="4BACC6"/>
              </a:solidFill>
              <a:ea typeface="맑은 고딕" panose="020B0503020000020004" pitchFamily="34" charset="-127"/>
            </a:endParaRPr>
          </a:p>
        </p:txBody>
      </p:sp>
      <p:cxnSp>
        <p:nvCxnSpPr>
          <p:cNvPr id="52" name="Straight Connector 51">
            <a:extLst>
              <a:ext uri="{FF2B5EF4-FFF2-40B4-BE49-F238E27FC236}">
                <a16:creationId xmlns:a16="http://schemas.microsoft.com/office/drawing/2014/main" id="{A4F6ED90-04A8-4CD0-844A-17C25B3DBB61}"/>
              </a:ext>
            </a:extLst>
          </p:cNvPr>
          <p:cNvCxnSpPr>
            <a:cxnSpLocks/>
            <a:stCxn id="35" idx="2"/>
          </p:cNvCxnSpPr>
          <p:nvPr/>
        </p:nvCxnSpPr>
        <p:spPr>
          <a:xfrm>
            <a:off x="7058764" y="2109588"/>
            <a:ext cx="4505" cy="1794245"/>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214415" y="5315799"/>
            <a:ext cx="1821773" cy="1169551"/>
          </a:xfrm>
          <a:prstGeom prst="rect">
            <a:avLst/>
          </a:prstGeom>
          <a:solidFill>
            <a:srgbClr val="C00000"/>
          </a:solidFill>
        </p:spPr>
        <p:txBody>
          <a:bodyPr wrap="square" rtlCol="0">
            <a:spAutoFit/>
          </a:bodyPr>
          <a:lstStyle/>
          <a:p>
            <a:pPr algn="just" defTabSz="609585" eaLnBrk="1" fontAlgn="auto" hangingPunct="1">
              <a:spcBef>
                <a:spcPts val="0"/>
              </a:spcBef>
              <a:spcAft>
                <a:spcPts val="0"/>
              </a:spcAft>
            </a:pPr>
            <a:r>
              <a:rPr lang="vi-VN" sz="1400" dirty="0">
                <a:solidFill>
                  <a:prstClr val="white"/>
                </a:solidFill>
                <a:latin typeface="Times New Roman" panose="02020603050405020304" pitchFamily="18" charset="0"/>
                <a:cs typeface="+mn-cs"/>
              </a:rPr>
              <a:t>QĐ 1746/QĐ-TTg về kế hoạch hành động quốc gia về quản lý rác thải nhựa đại dương đến năm 2030</a:t>
            </a:r>
            <a:endParaRPr lang="en-US" sz="1400" dirty="0">
              <a:solidFill>
                <a:prstClr val="white"/>
              </a:solidFill>
              <a:latin typeface="Calibri"/>
              <a:cs typeface="+mn-cs"/>
            </a:endParaRPr>
          </a:p>
        </p:txBody>
      </p:sp>
      <p:sp>
        <p:nvSpPr>
          <p:cNvPr id="54" name="Oval 53">
            <a:hlinkClick r:id="rId3" action="ppaction://hlinksldjump"/>
            <a:extLst>
              <a:ext uri="{FF2B5EF4-FFF2-40B4-BE49-F238E27FC236}">
                <a16:creationId xmlns:a16="http://schemas.microsoft.com/office/drawing/2014/main" id="{8590E9EF-463F-42AD-99E2-F654D31554C2}"/>
              </a:ext>
            </a:extLst>
          </p:cNvPr>
          <p:cNvSpPr/>
          <p:nvPr/>
        </p:nvSpPr>
        <p:spPr>
          <a:xfrm>
            <a:off x="8617979" y="3901250"/>
            <a:ext cx="244568" cy="25104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09585" eaLnBrk="1" fontAlgn="auto" hangingPunct="1">
              <a:spcBef>
                <a:spcPts val="0"/>
              </a:spcBef>
              <a:spcAft>
                <a:spcPts val="0"/>
              </a:spcAft>
            </a:pPr>
            <a:endParaRPr lang="ko-KR" altLang="en-US">
              <a:solidFill>
                <a:prstClr val="white"/>
              </a:solidFill>
              <a:latin typeface="Calibri"/>
              <a:ea typeface="맑은 고딕" panose="020B0503020000020004" pitchFamily="34" charset="-127"/>
            </a:endParaRPr>
          </a:p>
        </p:txBody>
      </p:sp>
      <p:sp>
        <p:nvSpPr>
          <p:cNvPr id="55" name="TextBox 54">
            <a:extLst>
              <a:ext uri="{FF2B5EF4-FFF2-40B4-BE49-F238E27FC236}">
                <a16:creationId xmlns:a16="http://schemas.microsoft.com/office/drawing/2014/main" id="{1B11D698-4CFF-4FBD-98B2-05239A60B24E}"/>
              </a:ext>
            </a:extLst>
          </p:cNvPr>
          <p:cNvSpPr txBox="1"/>
          <p:nvPr/>
        </p:nvSpPr>
        <p:spPr>
          <a:xfrm>
            <a:off x="8353242" y="4156060"/>
            <a:ext cx="1061071" cy="369332"/>
          </a:xfrm>
          <a:prstGeom prst="rect">
            <a:avLst/>
          </a:prstGeom>
          <a:noFill/>
        </p:spPr>
        <p:txBody>
          <a:bodyPr wrap="square" rtlCol="0">
            <a:spAutoFit/>
          </a:bodyPr>
          <a:lstStyle/>
          <a:p>
            <a:pPr defTabSz="609585" eaLnBrk="1" fontAlgn="auto" hangingPunct="1">
              <a:spcBef>
                <a:spcPts val="0"/>
              </a:spcBef>
              <a:spcAft>
                <a:spcPts val="0"/>
              </a:spcAft>
            </a:pPr>
            <a:r>
              <a:rPr lang="en-US" altLang="ko-KR" b="1">
                <a:solidFill>
                  <a:srgbClr val="4BACC6"/>
                </a:solidFill>
                <a:ea typeface="맑은 고딕" panose="020B0503020000020004" pitchFamily="34" charset="-127"/>
              </a:rPr>
              <a:t>2020</a:t>
            </a:r>
            <a:endParaRPr lang="ko-KR" altLang="en-US" b="1" dirty="0">
              <a:solidFill>
                <a:srgbClr val="4BACC6"/>
              </a:solidFill>
              <a:ea typeface="맑은 고딕" panose="020B0503020000020004" pitchFamily="34" charset="-127"/>
            </a:endParaRPr>
          </a:p>
        </p:txBody>
      </p:sp>
      <p:sp>
        <p:nvSpPr>
          <p:cNvPr id="58" name="TextBox 57">
            <a:extLst>
              <a:ext uri="{FF2B5EF4-FFF2-40B4-BE49-F238E27FC236}">
                <a16:creationId xmlns:a16="http://schemas.microsoft.com/office/drawing/2014/main" id="{5A23958A-EFE2-43A3-8CB8-960B69E45093}"/>
              </a:ext>
            </a:extLst>
          </p:cNvPr>
          <p:cNvSpPr txBox="1"/>
          <p:nvPr/>
        </p:nvSpPr>
        <p:spPr>
          <a:xfrm>
            <a:off x="8068510" y="2396259"/>
            <a:ext cx="1287049" cy="954107"/>
          </a:xfrm>
          <a:prstGeom prst="rect">
            <a:avLst/>
          </a:prstGeom>
          <a:solidFill>
            <a:srgbClr val="008000"/>
          </a:solidFill>
        </p:spPr>
        <p:txBody>
          <a:bodyPr wrap="square" rtlCol="0">
            <a:spAutoFit/>
          </a:bodyPr>
          <a:lstStyle>
            <a:defPPr>
              <a:defRPr lang="en-US"/>
            </a:defPPr>
            <a:lvl1pPr algn="ctr">
              <a:defRPr sz="1300" b="1">
                <a:solidFill>
                  <a:schemeClr val="bg1"/>
                </a:solidFill>
                <a:latin typeface="Times New Roman" panose="02020603050405020304" pitchFamily="18" charset="0"/>
                <a:cs typeface="Times New Roman" panose="02020603050405020304" pitchFamily="18" charset="0"/>
              </a:defRPr>
            </a:lvl1pPr>
          </a:lstStyle>
          <a:p>
            <a:pPr defTabSz="609585" eaLnBrk="1" fontAlgn="auto" hangingPunct="1">
              <a:spcBef>
                <a:spcPts val="0"/>
              </a:spcBef>
              <a:spcAft>
                <a:spcPts val="0"/>
              </a:spcAft>
            </a:pPr>
            <a:r>
              <a:rPr lang="vi-VN" sz="1400" dirty="0">
                <a:solidFill>
                  <a:prstClr val="white"/>
                </a:solidFill>
              </a:rPr>
              <a:t>Luật BVMT</a:t>
            </a:r>
            <a:r>
              <a:rPr lang="en-US" sz="1400" dirty="0">
                <a:solidFill>
                  <a:prstClr val="white"/>
                </a:solidFill>
              </a:rPr>
              <a:t> 2020</a:t>
            </a:r>
          </a:p>
          <a:p>
            <a:pPr defTabSz="609585" eaLnBrk="1" fontAlgn="auto" hangingPunct="1">
              <a:spcBef>
                <a:spcPts val="0"/>
              </a:spcBef>
              <a:spcAft>
                <a:spcPts val="0"/>
              </a:spcAft>
            </a:pPr>
            <a:r>
              <a:rPr lang="en-US" sz="1400" dirty="0" err="1">
                <a:solidFill>
                  <a:prstClr val="white"/>
                </a:solidFill>
              </a:rPr>
              <a:t>Chỉ</a:t>
            </a:r>
            <a:r>
              <a:rPr lang="en-US" sz="1400" dirty="0">
                <a:solidFill>
                  <a:prstClr val="white"/>
                </a:solidFill>
              </a:rPr>
              <a:t> </a:t>
            </a:r>
            <a:r>
              <a:rPr lang="en-US" sz="1400" dirty="0" err="1">
                <a:solidFill>
                  <a:prstClr val="white"/>
                </a:solidFill>
              </a:rPr>
              <a:t>thị</a:t>
            </a:r>
            <a:r>
              <a:rPr lang="en-US" sz="1400" dirty="0">
                <a:solidFill>
                  <a:prstClr val="white"/>
                </a:solidFill>
              </a:rPr>
              <a:t> </a:t>
            </a:r>
            <a:r>
              <a:rPr lang="en-US" sz="1400" dirty="0" err="1">
                <a:solidFill>
                  <a:prstClr val="white"/>
                </a:solidFill>
              </a:rPr>
              <a:t>số</a:t>
            </a:r>
            <a:r>
              <a:rPr lang="en-US" sz="1400" dirty="0">
                <a:solidFill>
                  <a:prstClr val="white"/>
                </a:solidFill>
              </a:rPr>
              <a:t> 33/CT-</a:t>
            </a:r>
            <a:r>
              <a:rPr lang="en-US" sz="1400" dirty="0" err="1">
                <a:solidFill>
                  <a:prstClr val="white"/>
                </a:solidFill>
              </a:rPr>
              <a:t>TTg</a:t>
            </a:r>
            <a:endParaRPr lang="en-US" sz="1400" dirty="0">
              <a:solidFill>
                <a:prstClr val="white"/>
              </a:solidFill>
            </a:endParaRPr>
          </a:p>
        </p:txBody>
      </p:sp>
      <p:sp>
        <p:nvSpPr>
          <p:cNvPr id="59" name="Oval 58">
            <a:extLst>
              <a:ext uri="{FF2B5EF4-FFF2-40B4-BE49-F238E27FC236}">
                <a16:creationId xmlns:a16="http://schemas.microsoft.com/office/drawing/2014/main" id="{C2B642A2-9474-475F-AD1F-A2E6D03A326F}"/>
              </a:ext>
            </a:extLst>
          </p:cNvPr>
          <p:cNvSpPr/>
          <p:nvPr/>
        </p:nvSpPr>
        <p:spPr>
          <a:xfrm>
            <a:off x="9688883" y="3903618"/>
            <a:ext cx="231651" cy="2443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09585" eaLnBrk="1" fontAlgn="auto" hangingPunct="1">
              <a:spcBef>
                <a:spcPts val="0"/>
              </a:spcBef>
              <a:spcAft>
                <a:spcPts val="0"/>
              </a:spcAft>
            </a:pPr>
            <a:endParaRPr lang="ko-KR" altLang="en-US">
              <a:solidFill>
                <a:prstClr val="white"/>
              </a:solidFill>
              <a:latin typeface="Calibri"/>
              <a:ea typeface="맑은 고딕" panose="020B0503020000020004" pitchFamily="34" charset="-127"/>
            </a:endParaRPr>
          </a:p>
        </p:txBody>
      </p:sp>
      <p:sp>
        <p:nvSpPr>
          <p:cNvPr id="60" name="Oval 59">
            <a:hlinkClick r:id="rId3" action="ppaction://hlinksldjump"/>
            <a:extLst>
              <a:ext uri="{FF2B5EF4-FFF2-40B4-BE49-F238E27FC236}">
                <a16:creationId xmlns:a16="http://schemas.microsoft.com/office/drawing/2014/main" id="{8590E9EF-463F-42AD-99E2-F654D31554C2}"/>
              </a:ext>
            </a:extLst>
          </p:cNvPr>
          <p:cNvSpPr/>
          <p:nvPr/>
        </p:nvSpPr>
        <p:spPr>
          <a:xfrm>
            <a:off x="11040892" y="3856233"/>
            <a:ext cx="244568" cy="25104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09585" eaLnBrk="1" fontAlgn="auto" hangingPunct="1">
              <a:spcBef>
                <a:spcPts val="0"/>
              </a:spcBef>
              <a:spcAft>
                <a:spcPts val="0"/>
              </a:spcAft>
            </a:pPr>
            <a:endParaRPr lang="ko-KR" altLang="en-US">
              <a:solidFill>
                <a:prstClr val="white"/>
              </a:solidFill>
              <a:latin typeface="Calibri"/>
              <a:ea typeface="맑은 고딕" panose="020B0503020000020004" pitchFamily="34" charset="-127"/>
            </a:endParaRPr>
          </a:p>
        </p:txBody>
      </p:sp>
      <p:cxnSp>
        <p:nvCxnSpPr>
          <p:cNvPr id="61" name="Straight Connector 60">
            <a:extLst>
              <a:ext uri="{FF2B5EF4-FFF2-40B4-BE49-F238E27FC236}">
                <a16:creationId xmlns:a16="http://schemas.microsoft.com/office/drawing/2014/main" id="{A4F6ED90-04A8-4CD0-844A-17C25B3DBB61}"/>
              </a:ext>
            </a:extLst>
          </p:cNvPr>
          <p:cNvCxnSpPr>
            <a:cxnSpLocks/>
          </p:cNvCxnSpPr>
          <p:nvPr/>
        </p:nvCxnSpPr>
        <p:spPr>
          <a:xfrm flipH="1">
            <a:off x="11163177" y="2203977"/>
            <a:ext cx="7426" cy="1702426"/>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6DF961B-42F9-4C39-B344-9FA92D41B571}"/>
              </a:ext>
            </a:extLst>
          </p:cNvPr>
          <p:cNvCxnSpPr>
            <a:cxnSpLocks/>
          </p:cNvCxnSpPr>
          <p:nvPr/>
        </p:nvCxnSpPr>
        <p:spPr>
          <a:xfrm>
            <a:off x="11170603" y="4088122"/>
            <a:ext cx="0" cy="146724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9177771" y="4647142"/>
            <a:ext cx="1304267" cy="954107"/>
          </a:xfrm>
          <a:prstGeom prst="rect">
            <a:avLst/>
          </a:prstGeom>
          <a:solidFill>
            <a:srgbClr val="C00000"/>
          </a:solidFill>
        </p:spPr>
        <p:txBody>
          <a:bodyPr wrap="square" rtlCol="0">
            <a:spAutoFit/>
          </a:bodyPr>
          <a:lstStyle/>
          <a:p>
            <a:pPr algn="ctr" defTabSz="609585" eaLnBrk="1" fontAlgn="auto" hangingPunct="1">
              <a:spcBef>
                <a:spcPts val="0"/>
              </a:spcBef>
              <a:spcAft>
                <a:spcPts val="0"/>
              </a:spcAft>
            </a:pPr>
            <a:r>
              <a:rPr lang="vi-VN" sz="1400" dirty="0">
                <a:solidFill>
                  <a:prstClr val="white"/>
                </a:solidFill>
                <a:latin typeface="Times New Roman" panose="02020603050405020304" pitchFamily="18" charset="0"/>
                <a:cs typeface="+mn-cs"/>
              </a:rPr>
              <a:t>Q</a:t>
            </a:r>
            <a:r>
              <a:rPr lang="en-US" sz="1400" dirty="0">
                <a:solidFill>
                  <a:prstClr val="white"/>
                </a:solidFill>
                <a:latin typeface="Calibri"/>
                <a:cs typeface="+mn-cs"/>
              </a:rPr>
              <a:t>Đ</a:t>
            </a:r>
            <a:r>
              <a:rPr lang="vi-VN" sz="1400" dirty="0">
                <a:solidFill>
                  <a:prstClr val="white"/>
                </a:solidFill>
                <a:latin typeface="Times New Roman" panose="02020603050405020304" pitchFamily="18" charset="0"/>
                <a:cs typeface="+mn-cs"/>
              </a:rPr>
              <a:t>1316 về đề án tăng cường công tác quản lý CTN</a:t>
            </a:r>
            <a:endParaRPr lang="en-US" sz="1400" dirty="0">
              <a:solidFill>
                <a:prstClr val="white"/>
              </a:solidFill>
              <a:latin typeface="Calibri"/>
              <a:cs typeface="+mn-cs"/>
            </a:endParaRPr>
          </a:p>
        </p:txBody>
      </p:sp>
      <p:sp>
        <p:nvSpPr>
          <p:cNvPr id="70" name="TextBox 69">
            <a:extLst>
              <a:ext uri="{FF2B5EF4-FFF2-40B4-BE49-F238E27FC236}">
                <a16:creationId xmlns:a16="http://schemas.microsoft.com/office/drawing/2014/main" id="{E8698726-FCEC-4FAA-B9C9-7B8AE7C5CF2E}"/>
              </a:ext>
            </a:extLst>
          </p:cNvPr>
          <p:cNvSpPr txBox="1"/>
          <p:nvPr/>
        </p:nvSpPr>
        <p:spPr>
          <a:xfrm>
            <a:off x="10001406" y="1680757"/>
            <a:ext cx="2043421" cy="523220"/>
          </a:xfrm>
          <a:prstGeom prst="rect">
            <a:avLst/>
          </a:prstGeom>
          <a:solidFill>
            <a:srgbClr val="C00000"/>
          </a:solidFill>
        </p:spPr>
        <p:txBody>
          <a:bodyPr wrap="square" rtlCol="0">
            <a:spAutoFit/>
          </a:bodyPr>
          <a:lstStyle/>
          <a:p>
            <a:pPr algn="ctr" defTabSz="609585" eaLnBrk="1" fontAlgn="auto" hangingPunct="1">
              <a:spcBef>
                <a:spcPts val="0"/>
              </a:spcBef>
              <a:spcAft>
                <a:spcPts val="0"/>
              </a:spcAft>
            </a:pPr>
            <a:r>
              <a:rPr lang="vi-VN" sz="1400" dirty="0">
                <a:solidFill>
                  <a:prstClr val="white"/>
                </a:solidFill>
                <a:latin typeface="Times New Roman" panose="02020603050405020304" pitchFamily="18" charset="0"/>
                <a:cs typeface="Times New Roman" panose="02020603050405020304" pitchFamily="18" charset="0"/>
              </a:rPr>
              <a:t>Chiến lược </a:t>
            </a:r>
            <a:r>
              <a:rPr lang="en-US" sz="1400" dirty="0">
                <a:solidFill>
                  <a:prstClr val="white"/>
                </a:solidFill>
                <a:latin typeface="Times New Roman" panose="02020603050405020304" pitchFamily="18" charset="0"/>
                <a:cs typeface="Times New Roman" panose="02020603050405020304" pitchFamily="18" charset="0"/>
              </a:rPr>
              <a:t>BVMT</a:t>
            </a:r>
            <a:r>
              <a:rPr lang="vi-VN" sz="1400" dirty="0">
                <a:solidFill>
                  <a:prstClr val="white"/>
                </a:solidFill>
                <a:latin typeface="Times New Roman" panose="02020603050405020304" pitchFamily="18" charset="0"/>
                <a:cs typeface="Times New Roman" panose="02020603050405020304" pitchFamily="18" charset="0"/>
              </a:rPr>
              <a:t>QG </a:t>
            </a:r>
            <a:r>
              <a:rPr lang="en-US" sz="1400" dirty="0" err="1">
                <a:solidFill>
                  <a:prstClr val="white"/>
                </a:solidFill>
                <a:latin typeface="Times New Roman" panose="02020603050405020304" pitchFamily="18" charset="0"/>
                <a:cs typeface="Times New Roman" panose="02020603050405020304" pitchFamily="18" charset="0"/>
              </a:rPr>
              <a:t>đến</a:t>
            </a:r>
            <a:r>
              <a:rPr lang="en-US" sz="1400" dirty="0">
                <a:solidFill>
                  <a:prstClr val="white"/>
                </a:solidFill>
                <a:latin typeface="Times New Roman" panose="02020603050405020304" pitchFamily="18" charset="0"/>
                <a:cs typeface="Times New Roman" panose="02020603050405020304" pitchFamily="18" charset="0"/>
              </a:rPr>
              <a:t> 2030</a:t>
            </a:r>
          </a:p>
        </p:txBody>
      </p:sp>
      <p:sp>
        <p:nvSpPr>
          <p:cNvPr id="71" name="TextBox 70">
            <a:extLst>
              <a:ext uri="{FF2B5EF4-FFF2-40B4-BE49-F238E27FC236}">
                <a16:creationId xmlns:a16="http://schemas.microsoft.com/office/drawing/2014/main" id="{5A23958A-EFE2-43A3-8CB8-960B69E45093}"/>
              </a:ext>
            </a:extLst>
          </p:cNvPr>
          <p:cNvSpPr txBox="1"/>
          <p:nvPr/>
        </p:nvSpPr>
        <p:spPr>
          <a:xfrm>
            <a:off x="10554485" y="4996029"/>
            <a:ext cx="1490343" cy="1169551"/>
          </a:xfrm>
          <a:prstGeom prst="rect">
            <a:avLst/>
          </a:prstGeom>
          <a:solidFill>
            <a:srgbClr val="008000"/>
          </a:solidFill>
        </p:spPr>
        <p:txBody>
          <a:bodyPr wrap="square" rtlCol="0">
            <a:spAutoFit/>
          </a:bodyPr>
          <a:lstStyle>
            <a:defPPr>
              <a:defRPr lang="en-US"/>
            </a:defPPr>
            <a:lvl1pPr algn="ctr">
              <a:defRPr sz="1300" b="1">
                <a:solidFill>
                  <a:schemeClr val="bg1"/>
                </a:solidFill>
                <a:latin typeface="Times New Roman" panose="02020603050405020304" pitchFamily="18" charset="0"/>
                <a:cs typeface="Times New Roman" panose="02020603050405020304" pitchFamily="18" charset="0"/>
              </a:defRPr>
            </a:lvl1pPr>
          </a:lstStyle>
          <a:p>
            <a:pPr defTabSz="609585" eaLnBrk="1" fontAlgn="auto" hangingPunct="1">
              <a:spcBef>
                <a:spcPts val="0"/>
              </a:spcBef>
              <a:spcAft>
                <a:spcPts val="0"/>
              </a:spcAft>
            </a:pPr>
            <a:r>
              <a:rPr lang="en-US" altLang="ko-KR" sz="1400" dirty="0" err="1">
                <a:solidFill>
                  <a:prstClr val="white"/>
                </a:solidFill>
                <a:ea typeface="맑은 고딕" panose="020B0503020000020004" pitchFamily="34" charset="-127"/>
              </a:rPr>
              <a:t>Nghị</a:t>
            </a:r>
            <a:r>
              <a:rPr lang="en-US" altLang="ko-KR" sz="1400" dirty="0">
                <a:solidFill>
                  <a:prstClr val="white"/>
                </a:solidFill>
                <a:ea typeface="맑은 고딕" panose="020B0503020000020004" pitchFamily="34" charset="-127"/>
              </a:rPr>
              <a:t> </a:t>
            </a:r>
            <a:r>
              <a:rPr lang="en-US" altLang="ko-KR" sz="1400" dirty="0" err="1">
                <a:solidFill>
                  <a:prstClr val="white"/>
                </a:solidFill>
                <a:ea typeface="맑은 고딕" panose="020B0503020000020004" pitchFamily="34" charset="-127"/>
              </a:rPr>
              <a:t>định</a:t>
            </a:r>
            <a:r>
              <a:rPr lang="en-US" altLang="ko-KR" sz="1400" dirty="0">
                <a:solidFill>
                  <a:prstClr val="white"/>
                </a:solidFill>
                <a:ea typeface="맑은 고딕" panose="020B0503020000020004" pitchFamily="34" charset="-127"/>
              </a:rPr>
              <a:t> 08/2022/NĐ-CP</a:t>
            </a:r>
          </a:p>
          <a:p>
            <a:pPr defTabSz="609585" eaLnBrk="1" fontAlgn="auto" hangingPunct="1">
              <a:spcBef>
                <a:spcPts val="0"/>
              </a:spcBef>
              <a:spcAft>
                <a:spcPts val="0"/>
              </a:spcAft>
            </a:pPr>
            <a:r>
              <a:rPr lang="en-US" altLang="ko-KR" sz="1400" dirty="0" err="1">
                <a:solidFill>
                  <a:prstClr val="white"/>
                </a:solidFill>
                <a:ea typeface="맑은 고딕" panose="020B0503020000020004" pitchFamily="34" charset="-127"/>
              </a:rPr>
              <a:t>Thông</a:t>
            </a:r>
            <a:r>
              <a:rPr lang="en-US" altLang="ko-KR" sz="1400" dirty="0">
                <a:solidFill>
                  <a:prstClr val="white"/>
                </a:solidFill>
                <a:ea typeface="맑은 고딕" panose="020B0503020000020004" pitchFamily="34" charset="-127"/>
              </a:rPr>
              <a:t> </a:t>
            </a:r>
            <a:r>
              <a:rPr lang="en-US" altLang="ko-KR" sz="1400" dirty="0" err="1">
                <a:solidFill>
                  <a:prstClr val="white"/>
                </a:solidFill>
                <a:ea typeface="맑은 고딕" panose="020B0503020000020004" pitchFamily="34" charset="-127"/>
              </a:rPr>
              <a:t>tư</a:t>
            </a:r>
            <a:r>
              <a:rPr lang="en-US" altLang="ko-KR" sz="1400" dirty="0">
                <a:solidFill>
                  <a:prstClr val="white"/>
                </a:solidFill>
                <a:ea typeface="맑은 고딕" panose="020B0503020000020004" pitchFamily="34" charset="-127"/>
              </a:rPr>
              <a:t> 02/2022/TT-BTNMT</a:t>
            </a:r>
            <a:endParaRPr lang="ko-KR" altLang="en-US" sz="1400" dirty="0">
              <a:solidFill>
                <a:prstClr val="white"/>
              </a:solidFill>
              <a:ea typeface="맑은 고딕" panose="020B0503020000020004" pitchFamily="34" charset="-127"/>
            </a:endParaRPr>
          </a:p>
        </p:txBody>
      </p:sp>
      <p:cxnSp>
        <p:nvCxnSpPr>
          <p:cNvPr id="79" name="Straight Connector 78"/>
          <p:cNvCxnSpPr>
            <a:stCxn id="8" idx="0"/>
          </p:cNvCxnSpPr>
          <p:nvPr/>
        </p:nvCxnSpPr>
        <p:spPr>
          <a:xfrm flipV="1">
            <a:off x="707236" y="2013263"/>
            <a:ext cx="0" cy="1873988"/>
          </a:xfrm>
          <a:prstGeom prst="line">
            <a:avLst/>
          </a:prstGeom>
          <a:ln w="19050">
            <a:solidFill>
              <a:srgbClr val="00B0F0"/>
            </a:solidFill>
          </a:ln>
        </p:spPr>
        <p:style>
          <a:lnRef idx="1">
            <a:schemeClr val="accent6"/>
          </a:lnRef>
          <a:fillRef idx="0">
            <a:schemeClr val="accent6"/>
          </a:fillRef>
          <a:effectRef idx="0">
            <a:schemeClr val="accent6"/>
          </a:effectRef>
          <a:fontRef idx="minor">
            <a:schemeClr val="tx1"/>
          </a:fontRef>
        </p:style>
      </p:cxnSp>
      <p:sp>
        <p:nvSpPr>
          <p:cNvPr id="81" name="Oval 80">
            <a:extLst>
              <a:ext uri="{FF2B5EF4-FFF2-40B4-BE49-F238E27FC236}">
                <a16:creationId xmlns:a16="http://schemas.microsoft.com/office/drawing/2014/main" id="{B4511031-D2A4-48E9-901C-DD97CB7AE9E4}"/>
              </a:ext>
            </a:extLst>
          </p:cNvPr>
          <p:cNvSpPr/>
          <p:nvPr/>
        </p:nvSpPr>
        <p:spPr>
          <a:xfrm>
            <a:off x="1469527" y="3905899"/>
            <a:ext cx="244568" cy="2510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09585" eaLnBrk="1" fontAlgn="auto" hangingPunct="1">
              <a:spcBef>
                <a:spcPts val="0"/>
              </a:spcBef>
              <a:spcAft>
                <a:spcPts val="0"/>
              </a:spcAft>
            </a:pPr>
            <a:endParaRPr lang="ko-KR" altLang="en-US">
              <a:solidFill>
                <a:prstClr val="white"/>
              </a:solidFill>
              <a:latin typeface="Calibri"/>
              <a:ea typeface="맑은 고딕" panose="020B0503020000020004" pitchFamily="34" charset="-127"/>
            </a:endParaRPr>
          </a:p>
        </p:txBody>
      </p:sp>
      <p:cxnSp>
        <p:nvCxnSpPr>
          <p:cNvPr id="82" name="Straight Connector 81">
            <a:extLst>
              <a:ext uri="{FF2B5EF4-FFF2-40B4-BE49-F238E27FC236}">
                <a16:creationId xmlns:a16="http://schemas.microsoft.com/office/drawing/2014/main" id="{A4F6ED90-04A8-4CD0-844A-17C25B3DBB61}"/>
              </a:ext>
            </a:extLst>
          </p:cNvPr>
          <p:cNvCxnSpPr>
            <a:cxnSpLocks/>
          </p:cNvCxnSpPr>
          <p:nvPr/>
        </p:nvCxnSpPr>
        <p:spPr>
          <a:xfrm>
            <a:off x="1591811" y="4147999"/>
            <a:ext cx="0" cy="1648063"/>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sp>
        <p:nvSpPr>
          <p:cNvPr id="83" name="TextBox 82">
            <a:extLst>
              <a:ext uri="{FF2B5EF4-FFF2-40B4-BE49-F238E27FC236}">
                <a16:creationId xmlns:a16="http://schemas.microsoft.com/office/drawing/2014/main" id="{47CFFDE5-ECA9-4809-87C1-61E755ABFA80}"/>
              </a:ext>
            </a:extLst>
          </p:cNvPr>
          <p:cNvSpPr txBox="1"/>
          <p:nvPr/>
        </p:nvSpPr>
        <p:spPr>
          <a:xfrm>
            <a:off x="707237" y="5805623"/>
            <a:ext cx="1509196" cy="523220"/>
          </a:xfrm>
          <a:prstGeom prst="rect">
            <a:avLst/>
          </a:prstGeom>
          <a:solidFill>
            <a:srgbClr val="C00000"/>
          </a:solidFill>
        </p:spPr>
        <p:txBody>
          <a:bodyPr wrap="square" rtlCol="0">
            <a:spAutoFit/>
          </a:bodyPr>
          <a:lstStyle>
            <a:defPPr>
              <a:defRPr lang="en-US"/>
            </a:defPPr>
            <a:lvl1pPr algn="ctr">
              <a:defRPr sz="1400">
                <a:solidFill>
                  <a:schemeClr val="bg1"/>
                </a:solidFill>
                <a:latin typeface="Times New Roman" panose="02020603050405020304" pitchFamily="18" charset="0"/>
                <a:cs typeface="Times New Roman" panose="02020603050405020304" pitchFamily="18" charset="0"/>
              </a:defRPr>
            </a:lvl1pPr>
          </a:lstStyle>
          <a:p>
            <a:pPr defTabSz="609585" eaLnBrk="1" fontAlgn="auto" hangingPunct="1">
              <a:spcBef>
                <a:spcPts val="0"/>
              </a:spcBef>
              <a:spcAft>
                <a:spcPts val="0"/>
              </a:spcAft>
            </a:pPr>
            <a:r>
              <a:rPr lang="vi-VN" dirty="0">
                <a:solidFill>
                  <a:prstClr val="white"/>
                </a:solidFill>
              </a:rPr>
              <a:t>Nghị Quyết 41-NQ/TW</a:t>
            </a:r>
            <a:endParaRPr lang="ko-KR" altLang="en-US" dirty="0">
              <a:solidFill>
                <a:prstClr val="white"/>
              </a:solidFill>
              <a:ea typeface="맑은 고딕" panose="020B0503020000020004" pitchFamily="34" charset="-127"/>
            </a:endParaRPr>
          </a:p>
        </p:txBody>
      </p:sp>
      <p:sp>
        <p:nvSpPr>
          <p:cNvPr id="86" name="TextBox 85">
            <a:extLst>
              <a:ext uri="{FF2B5EF4-FFF2-40B4-BE49-F238E27FC236}">
                <a16:creationId xmlns:a16="http://schemas.microsoft.com/office/drawing/2014/main" id="{570816C3-1AA2-4DAD-9A05-1F429E8E6EDF}"/>
              </a:ext>
            </a:extLst>
          </p:cNvPr>
          <p:cNvSpPr txBox="1"/>
          <p:nvPr/>
        </p:nvSpPr>
        <p:spPr>
          <a:xfrm>
            <a:off x="1276319" y="3464448"/>
            <a:ext cx="1061071" cy="369332"/>
          </a:xfrm>
          <a:prstGeom prst="rect">
            <a:avLst/>
          </a:prstGeom>
          <a:noFill/>
        </p:spPr>
        <p:txBody>
          <a:bodyPr wrap="square" rtlCol="0">
            <a:spAutoFit/>
          </a:bodyPr>
          <a:lstStyle/>
          <a:p>
            <a:pPr defTabSz="609585" eaLnBrk="1" fontAlgn="auto" hangingPunct="1">
              <a:spcBef>
                <a:spcPts val="0"/>
              </a:spcBef>
              <a:spcAft>
                <a:spcPts val="0"/>
              </a:spcAft>
            </a:pPr>
            <a:r>
              <a:rPr lang="en-US" altLang="ko-KR" b="1">
                <a:solidFill>
                  <a:prstClr val="black"/>
                </a:solidFill>
                <a:ea typeface="맑은 고딕" panose="020B0503020000020004" pitchFamily="34" charset="-127"/>
              </a:rPr>
              <a:t>2004</a:t>
            </a:r>
            <a:endParaRPr lang="ko-KR" altLang="en-US" b="1" dirty="0">
              <a:solidFill>
                <a:prstClr val="black"/>
              </a:solidFill>
              <a:ea typeface="맑은 고딕" panose="020B0503020000020004" pitchFamily="34" charset="-127"/>
            </a:endParaRPr>
          </a:p>
        </p:txBody>
      </p:sp>
      <p:sp>
        <p:nvSpPr>
          <p:cNvPr id="88" name="TextBox 87">
            <a:extLst>
              <a:ext uri="{FF2B5EF4-FFF2-40B4-BE49-F238E27FC236}">
                <a16:creationId xmlns:a16="http://schemas.microsoft.com/office/drawing/2014/main" id="{1B11D698-4CFF-4FBD-98B2-05239A60B24E}"/>
              </a:ext>
            </a:extLst>
          </p:cNvPr>
          <p:cNvSpPr txBox="1"/>
          <p:nvPr/>
        </p:nvSpPr>
        <p:spPr>
          <a:xfrm>
            <a:off x="3739529" y="4129976"/>
            <a:ext cx="1061071" cy="369332"/>
          </a:xfrm>
          <a:prstGeom prst="rect">
            <a:avLst/>
          </a:prstGeom>
          <a:noFill/>
        </p:spPr>
        <p:txBody>
          <a:bodyPr wrap="square" rtlCol="0">
            <a:spAutoFit/>
          </a:bodyPr>
          <a:lstStyle/>
          <a:p>
            <a:pPr defTabSz="609585" eaLnBrk="1" fontAlgn="auto" hangingPunct="1">
              <a:spcBef>
                <a:spcPts val="0"/>
              </a:spcBef>
              <a:spcAft>
                <a:spcPts val="0"/>
              </a:spcAft>
            </a:pPr>
            <a:r>
              <a:rPr lang="en-US" altLang="ko-KR" b="1" dirty="0">
                <a:solidFill>
                  <a:srgbClr val="4BACC6"/>
                </a:solidFill>
                <a:ea typeface="맑은 고딕" panose="020B0503020000020004" pitchFamily="34" charset="-127"/>
              </a:rPr>
              <a:t>2012</a:t>
            </a:r>
            <a:endParaRPr lang="ko-KR" altLang="en-US" b="1" dirty="0">
              <a:solidFill>
                <a:srgbClr val="4BACC6"/>
              </a:solidFill>
              <a:ea typeface="맑은 고딕" panose="020B0503020000020004" pitchFamily="34" charset="-127"/>
            </a:endParaRPr>
          </a:p>
        </p:txBody>
      </p:sp>
      <p:sp>
        <p:nvSpPr>
          <p:cNvPr id="98" name="Oval 97">
            <a:hlinkClick r:id="rId3" action="ppaction://hlinksldjump"/>
            <a:extLst>
              <a:ext uri="{FF2B5EF4-FFF2-40B4-BE49-F238E27FC236}">
                <a16:creationId xmlns:a16="http://schemas.microsoft.com/office/drawing/2014/main" id="{8590E9EF-463F-42AD-99E2-F654D31554C2}"/>
              </a:ext>
            </a:extLst>
          </p:cNvPr>
          <p:cNvSpPr/>
          <p:nvPr/>
        </p:nvSpPr>
        <p:spPr>
          <a:xfrm>
            <a:off x="6969847" y="3905898"/>
            <a:ext cx="244568" cy="25104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09585" eaLnBrk="1" fontAlgn="auto" hangingPunct="1">
              <a:spcBef>
                <a:spcPts val="0"/>
              </a:spcBef>
              <a:spcAft>
                <a:spcPts val="0"/>
              </a:spcAft>
            </a:pPr>
            <a:endParaRPr lang="ko-KR" altLang="en-US">
              <a:solidFill>
                <a:prstClr val="white"/>
              </a:solidFill>
              <a:latin typeface="Calibri"/>
              <a:ea typeface="맑은 고딕" panose="020B0503020000020004" pitchFamily="34" charset="-127"/>
            </a:endParaRPr>
          </a:p>
        </p:txBody>
      </p:sp>
      <p:cxnSp>
        <p:nvCxnSpPr>
          <p:cNvPr id="101" name="Straight Connector 100">
            <a:extLst>
              <a:ext uri="{FF2B5EF4-FFF2-40B4-BE49-F238E27FC236}">
                <a16:creationId xmlns:a16="http://schemas.microsoft.com/office/drawing/2014/main" id="{A4F6ED90-04A8-4CD0-844A-17C25B3DBB61}"/>
              </a:ext>
            </a:extLst>
          </p:cNvPr>
          <p:cNvCxnSpPr>
            <a:cxnSpLocks/>
            <a:stCxn id="58" idx="2"/>
          </p:cNvCxnSpPr>
          <p:nvPr/>
        </p:nvCxnSpPr>
        <p:spPr>
          <a:xfrm flipH="1">
            <a:off x="8712034" y="2950256"/>
            <a:ext cx="1" cy="1124144"/>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146FFF44-07E6-4CDA-B5C5-9BF457B45FC3}"/>
              </a:ext>
            </a:extLst>
          </p:cNvPr>
          <p:cNvSpPr txBox="1"/>
          <p:nvPr/>
        </p:nvSpPr>
        <p:spPr>
          <a:xfrm>
            <a:off x="9331367" y="3558603"/>
            <a:ext cx="1061071" cy="369332"/>
          </a:xfrm>
          <a:prstGeom prst="rect">
            <a:avLst/>
          </a:prstGeom>
          <a:noFill/>
        </p:spPr>
        <p:txBody>
          <a:bodyPr wrap="square" rtlCol="0">
            <a:spAutoFit/>
          </a:bodyPr>
          <a:lstStyle/>
          <a:p>
            <a:pPr defTabSz="609585" eaLnBrk="1" fontAlgn="auto" hangingPunct="1">
              <a:spcBef>
                <a:spcPts val="0"/>
              </a:spcBef>
              <a:spcAft>
                <a:spcPts val="0"/>
              </a:spcAft>
            </a:pPr>
            <a:r>
              <a:rPr lang="en-US" altLang="ko-KR" b="1">
                <a:solidFill>
                  <a:prstClr val="black"/>
                </a:solidFill>
                <a:ea typeface="맑은 고딕" panose="020B0503020000020004" pitchFamily="34" charset="-127"/>
              </a:rPr>
              <a:t>2021</a:t>
            </a:r>
            <a:endParaRPr lang="ko-KR" altLang="en-US" b="1" dirty="0">
              <a:solidFill>
                <a:prstClr val="black"/>
              </a:solidFill>
              <a:ea typeface="맑은 고딕" panose="020B0503020000020004" pitchFamily="34" charset="-127"/>
            </a:endParaRPr>
          </a:p>
        </p:txBody>
      </p:sp>
      <p:cxnSp>
        <p:nvCxnSpPr>
          <p:cNvPr id="105" name="Straight Connector 104">
            <a:extLst>
              <a:ext uri="{FF2B5EF4-FFF2-40B4-BE49-F238E27FC236}">
                <a16:creationId xmlns:a16="http://schemas.microsoft.com/office/drawing/2014/main" id="{36DF961B-42F9-4C39-B344-9FA92D41B571}"/>
              </a:ext>
            </a:extLst>
          </p:cNvPr>
          <p:cNvCxnSpPr>
            <a:cxnSpLocks/>
          </p:cNvCxnSpPr>
          <p:nvPr/>
        </p:nvCxnSpPr>
        <p:spPr>
          <a:xfrm>
            <a:off x="9804708" y="4012774"/>
            <a:ext cx="0" cy="6065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146FFF44-07E6-4CDA-B5C5-9BF457B45FC3}"/>
              </a:ext>
            </a:extLst>
          </p:cNvPr>
          <p:cNvSpPr txBox="1"/>
          <p:nvPr/>
        </p:nvSpPr>
        <p:spPr>
          <a:xfrm>
            <a:off x="10479580" y="3517248"/>
            <a:ext cx="1005027" cy="369332"/>
          </a:xfrm>
          <a:prstGeom prst="rect">
            <a:avLst/>
          </a:prstGeom>
          <a:noFill/>
        </p:spPr>
        <p:txBody>
          <a:bodyPr wrap="square" rtlCol="0">
            <a:spAutoFit/>
          </a:bodyPr>
          <a:lstStyle/>
          <a:p>
            <a:pPr defTabSz="609585" eaLnBrk="1" fontAlgn="auto" hangingPunct="1">
              <a:spcBef>
                <a:spcPts val="0"/>
              </a:spcBef>
              <a:spcAft>
                <a:spcPts val="0"/>
              </a:spcAft>
            </a:pPr>
            <a:r>
              <a:rPr lang="en-US" altLang="ko-KR" b="1" dirty="0">
                <a:solidFill>
                  <a:prstClr val="black"/>
                </a:solidFill>
                <a:ea typeface="맑은 고딕" panose="020B0503020000020004" pitchFamily="34" charset="-127"/>
              </a:rPr>
              <a:t>2022</a:t>
            </a:r>
            <a:endParaRPr lang="ko-KR" altLang="en-US" b="1" dirty="0">
              <a:solidFill>
                <a:prstClr val="black"/>
              </a:solidFill>
              <a:ea typeface="맑은 고딕" panose="020B0503020000020004" pitchFamily="34" charset="-127"/>
            </a:endParaRPr>
          </a:p>
        </p:txBody>
      </p:sp>
      <p:sp>
        <p:nvSpPr>
          <p:cNvPr id="57" name="Oval 8">
            <a:hlinkClick r:id="rId3" action="ppaction://hlinksldjump"/>
            <a:extLst>
              <a:ext uri="{FF2B5EF4-FFF2-40B4-BE49-F238E27FC236}">
                <a16:creationId xmlns:a16="http://schemas.microsoft.com/office/drawing/2014/main" id="{8590E9EF-463F-42AD-99E2-F654D31554C2}"/>
              </a:ext>
            </a:extLst>
          </p:cNvPr>
          <p:cNvSpPr/>
          <p:nvPr/>
        </p:nvSpPr>
        <p:spPr>
          <a:xfrm>
            <a:off x="3946432" y="3886791"/>
            <a:ext cx="244568" cy="25104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09585" eaLnBrk="1" fontAlgn="auto" hangingPunct="1">
              <a:spcBef>
                <a:spcPts val="0"/>
              </a:spcBef>
              <a:spcAft>
                <a:spcPts val="0"/>
              </a:spcAft>
            </a:pPr>
            <a:endParaRPr lang="ko-KR" altLang="en-US">
              <a:solidFill>
                <a:prstClr val="white"/>
              </a:solidFill>
              <a:latin typeface="Calibri"/>
              <a:ea typeface="맑은 고딕" panose="020B0503020000020004" pitchFamily="34" charset="-127"/>
            </a:endParaRPr>
          </a:p>
        </p:txBody>
      </p:sp>
      <p:sp>
        <p:nvSpPr>
          <p:cNvPr id="63" name="TextBox 87">
            <a:extLst>
              <a:ext uri="{FF2B5EF4-FFF2-40B4-BE49-F238E27FC236}">
                <a16:creationId xmlns:a16="http://schemas.microsoft.com/office/drawing/2014/main" id="{1B11D698-4CFF-4FBD-98B2-05239A60B24E}"/>
              </a:ext>
            </a:extLst>
          </p:cNvPr>
          <p:cNvSpPr txBox="1"/>
          <p:nvPr/>
        </p:nvSpPr>
        <p:spPr>
          <a:xfrm>
            <a:off x="3049015" y="4126468"/>
            <a:ext cx="1061071" cy="369332"/>
          </a:xfrm>
          <a:prstGeom prst="rect">
            <a:avLst/>
          </a:prstGeom>
          <a:noFill/>
        </p:spPr>
        <p:txBody>
          <a:bodyPr wrap="square" rtlCol="0">
            <a:spAutoFit/>
          </a:bodyPr>
          <a:lstStyle/>
          <a:p>
            <a:pPr defTabSz="609585" eaLnBrk="1" fontAlgn="auto" hangingPunct="1">
              <a:spcBef>
                <a:spcPts val="0"/>
              </a:spcBef>
              <a:spcAft>
                <a:spcPts val="0"/>
              </a:spcAft>
            </a:pPr>
            <a:r>
              <a:rPr lang="en-US" altLang="ko-KR" b="1" dirty="0" smtClean="0">
                <a:solidFill>
                  <a:srgbClr val="4BACC6"/>
                </a:solidFill>
                <a:ea typeface="맑은 고딕" panose="020B0503020000020004" pitchFamily="34" charset="-127"/>
              </a:rPr>
              <a:t>2010</a:t>
            </a:r>
            <a:endParaRPr lang="ko-KR" altLang="en-US" b="1" dirty="0">
              <a:solidFill>
                <a:srgbClr val="4BACC6"/>
              </a:solidFill>
              <a:ea typeface="맑은 고딕" panose="020B0503020000020004" pitchFamily="34" charset="-127"/>
            </a:endParaRPr>
          </a:p>
        </p:txBody>
      </p:sp>
      <p:sp>
        <p:nvSpPr>
          <p:cNvPr id="65" name="TextBox 16">
            <a:extLst>
              <a:ext uri="{FF2B5EF4-FFF2-40B4-BE49-F238E27FC236}">
                <a16:creationId xmlns:a16="http://schemas.microsoft.com/office/drawing/2014/main" id="{F0AEEE8D-25E8-4941-ADD0-78D1FB7F13C6}"/>
              </a:ext>
            </a:extLst>
          </p:cNvPr>
          <p:cNvSpPr txBox="1"/>
          <p:nvPr/>
        </p:nvSpPr>
        <p:spPr>
          <a:xfrm>
            <a:off x="2514600" y="2829081"/>
            <a:ext cx="1413454" cy="523220"/>
          </a:xfrm>
          <a:prstGeom prst="rect">
            <a:avLst/>
          </a:prstGeom>
          <a:solidFill>
            <a:srgbClr val="008000"/>
          </a:solidFill>
        </p:spPr>
        <p:txBody>
          <a:bodyPr wrap="square" rtlCol="0">
            <a:spAutoFit/>
          </a:bodyPr>
          <a:lstStyle/>
          <a:p>
            <a:pPr algn="ctr" defTabSz="609585" eaLnBrk="1" fontAlgn="auto" hangingPunct="1">
              <a:spcBef>
                <a:spcPts val="0"/>
              </a:spcBef>
              <a:spcAft>
                <a:spcPts val="0"/>
              </a:spcAft>
            </a:pPr>
            <a:r>
              <a:rPr lang="vi-VN" sz="1400" b="1" dirty="0" err="1" smtClean="0">
                <a:solidFill>
                  <a:prstClr val="white"/>
                </a:solidFill>
                <a:latin typeface="Times New Roman" panose="02020603050405020304" pitchFamily="18" charset="0"/>
                <a:cs typeface="Times New Roman" panose="02020603050405020304" pitchFamily="18" charset="0"/>
              </a:rPr>
              <a:t>Luật</a:t>
            </a:r>
            <a:r>
              <a:rPr lang="en-US" sz="1400" b="1" dirty="0" smtClean="0">
                <a:solidFill>
                  <a:prstClr val="white"/>
                </a:solidFill>
                <a:latin typeface="Times New Roman" panose="02020603050405020304" pitchFamily="18" charset="0"/>
                <a:cs typeface="Times New Roman" panose="02020603050405020304" pitchFamily="18" charset="0"/>
              </a:rPr>
              <a:t> </a:t>
            </a:r>
            <a:r>
              <a:rPr lang="en-US" sz="1400" b="1" dirty="0" err="1" smtClean="0">
                <a:solidFill>
                  <a:prstClr val="white"/>
                </a:solidFill>
                <a:latin typeface="Times New Roman" panose="02020603050405020304" pitchFamily="18" charset="0"/>
                <a:cs typeface="Times New Roman" panose="02020603050405020304" pitchFamily="18" charset="0"/>
              </a:rPr>
              <a:t>Thuế</a:t>
            </a:r>
            <a:r>
              <a:rPr lang="vi-VN" sz="1400" b="1" dirty="0" smtClean="0">
                <a:solidFill>
                  <a:prstClr val="white"/>
                </a:solidFill>
                <a:latin typeface="Times New Roman" panose="02020603050405020304" pitchFamily="18" charset="0"/>
                <a:cs typeface="Times New Roman" panose="02020603050405020304" pitchFamily="18" charset="0"/>
              </a:rPr>
              <a:t> </a:t>
            </a:r>
            <a:r>
              <a:rPr lang="vi-VN" sz="1400" b="1" dirty="0">
                <a:solidFill>
                  <a:prstClr val="white"/>
                </a:solidFill>
                <a:latin typeface="Times New Roman" panose="02020603050405020304" pitchFamily="18" charset="0"/>
                <a:cs typeface="Times New Roman" panose="02020603050405020304" pitchFamily="18" charset="0"/>
              </a:rPr>
              <a:t>BVMT</a:t>
            </a:r>
            <a:r>
              <a:rPr lang="en-US" sz="1400" b="1" dirty="0">
                <a:solidFill>
                  <a:prstClr val="white"/>
                </a:solidFill>
                <a:latin typeface="Times New Roman" panose="02020603050405020304" pitchFamily="18" charset="0"/>
                <a:cs typeface="Times New Roman" panose="02020603050405020304" pitchFamily="18" charset="0"/>
              </a:rPr>
              <a:t> </a:t>
            </a:r>
            <a:r>
              <a:rPr lang="en-US" sz="1400" b="1" dirty="0" smtClean="0">
                <a:solidFill>
                  <a:prstClr val="white"/>
                </a:solidFill>
                <a:latin typeface="Times New Roman" panose="02020603050405020304" pitchFamily="18" charset="0"/>
                <a:cs typeface="Times New Roman" panose="02020603050405020304" pitchFamily="18" charset="0"/>
              </a:rPr>
              <a:t>2010</a:t>
            </a:r>
            <a:endParaRPr lang="ko-KR" altLang="en-US" sz="1400" b="1" dirty="0">
              <a:solidFill>
                <a:prstClr val="white"/>
              </a:solidFill>
              <a:latin typeface="Times New Roman" panose="02020603050405020304" pitchFamily="18" charset="0"/>
              <a:ea typeface="맑은 고딕" panose="020B0503020000020004" pitchFamily="34" charset="-127"/>
              <a:cs typeface="Times New Roman" panose="02020603050405020304" pitchFamily="18" charset="0"/>
            </a:endParaRPr>
          </a:p>
        </p:txBody>
      </p:sp>
      <p:cxnSp>
        <p:nvCxnSpPr>
          <p:cNvPr id="66" name="Straight Connector 38">
            <a:extLst>
              <a:ext uri="{FF2B5EF4-FFF2-40B4-BE49-F238E27FC236}">
                <a16:creationId xmlns:a16="http://schemas.microsoft.com/office/drawing/2014/main" id="{684D9710-B49E-4DA6-AB1C-616176F6DD2A}"/>
              </a:ext>
            </a:extLst>
          </p:cNvPr>
          <p:cNvCxnSpPr>
            <a:cxnSpLocks/>
          </p:cNvCxnSpPr>
          <p:nvPr/>
        </p:nvCxnSpPr>
        <p:spPr>
          <a:xfrm>
            <a:off x="3459116" y="3375777"/>
            <a:ext cx="0" cy="6168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78"/>
          <p:cNvCxnSpPr/>
          <p:nvPr/>
        </p:nvCxnSpPr>
        <p:spPr>
          <a:xfrm flipV="1">
            <a:off x="4049233" y="2274011"/>
            <a:ext cx="0" cy="1748004"/>
          </a:xfrm>
          <a:prstGeom prst="line">
            <a:avLst/>
          </a:prstGeom>
          <a:ln w="19050">
            <a:solidFill>
              <a:srgbClr val="00B0F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517107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3BE44863-0122-5D98-FDC5-1879FEA96FF0}"/>
              </a:ext>
            </a:extLst>
          </p:cNvPr>
          <p:cNvGraphicFramePr/>
          <p:nvPr>
            <p:extLst>
              <p:ext uri="{D42A27DB-BD31-4B8C-83A1-F6EECF244321}">
                <p14:modId xmlns:p14="http://schemas.microsoft.com/office/powerpoint/2010/main" val="4155434674"/>
              </p:ext>
            </p:extLst>
          </p:nvPr>
        </p:nvGraphicFramePr>
        <p:xfrm>
          <a:off x="838200" y="1371599"/>
          <a:ext cx="5410200" cy="5105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2337389" y="326131"/>
            <a:ext cx="9558123" cy="776595"/>
          </a:xfrm>
          <a:prstGeom prst="rect">
            <a:avLst/>
          </a:prstGeom>
          <a:noFill/>
        </p:spPr>
        <p:txBody>
          <a:bodyPr vert="horz" lIns="121920" tIns="60960" rIns="121920" bIns="6096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609585" fontAlgn="auto">
              <a:spcAft>
                <a:spcPts val="0"/>
              </a:spcAft>
            </a:pPr>
            <a:r>
              <a:rPr lang="en-US" sz="2800" b="1" dirty="0" err="1">
                <a:solidFill>
                  <a:srgbClr val="4F81BD">
                    <a:lumMod val="50000"/>
                  </a:srgbClr>
                </a:solidFill>
                <a:latin typeface="Calibri"/>
              </a:rPr>
              <a:t>Chính</a:t>
            </a:r>
            <a:r>
              <a:rPr lang="en-US" sz="2800" b="1" dirty="0">
                <a:solidFill>
                  <a:srgbClr val="4F81BD">
                    <a:lumMod val="50000"/>
                  </a:srgbClr>
                </a:solidFill>
                <a:latin typeface="Calibri"/>
              </a:rPr>
              <a:t> </a:t>
            </a:r>
            <a:r>
              <a:rPr lang="en-US" sz="2800" b="1" dirty="0" err="1">
                <a:solidFill>
                  <a:srgbClr val="4F81BD">
                    <a:lumMod val="50000"/>
                  </a:srgbClr>
                </a:solidFill>
                <a:latin typeface="Calibri"/>
              </a:rPr>
              <a:t>sách</a:t>
            </a:r>
            <a:r>
              <a:rPr lang="en-US" sz="2800" b="1" dirty="0">
                <a:solidFill>
                  <a:srgbClr val="4F81BD">
                    <a:lumMod val="50000"/>
                  </a:srgbClr>
                </a:solidFill>
                <a:latin typeface="Calibri"/>
              </a:rPr>
              <a:t>, </a:t>
            </a:r>
            <a:r>
              <a:rPr lang="en-US" sz="2800" b="1" dirty="0" err="1">
                <a:solidFill>
                  <a:srgbClr val="4F81BD">
                    <a:lumMod val="50000"/>
                  </a:srgbClr>
                </a:solidFill>
                <a:latin typeface="Calibri"/>
              </a:rPr>
              <a:t>pháp</a:t>
            </a:r>
            <a:r>
              <a:rPr lang="en-US" sz="2800" b="1" dirty="0">
                <a:solidFill>
                  <a:srgbClr val="4F81BD">
                    <a:lumMod val="50000"/>
                  </a:srgbClr>
                </a:solidFill>
                <a:latin typeface="Calibri"/>
              </a:rPr>
              <a:t> </a:t>
            </a:r>
            <a:r>
              <a:rPr lang="en-US" sz="2800" b="1" dirty="0" err="1">
                <a:solidFill>
                  <a:srgbClr val="4F81BD">
                    <a:lumMod val="50000"/>
                  </a:srgbClr>
                </a:solidFill>
                <a:latin typeface="Calibri"/>
              </a:rPr>
              <a:t>luật</a:t>
            </a:r>
            <a:r>
              <a:rPr lang="en-US" sz="2800" b="1" dirty="0">
                <a:solidFill>
                  <a:srgbClr val="4F81BD">
                    <a:lumMod val="50000"/>
                  </a:srgbClr>
                </a:solidFill>
                <a:latin typeface="Calibri"/>
              </a:rPr>
              <a:t> </a:t>
            </a:r>
            <a:r>
              <a:rPr lang="en-US" sz="2800" b="1" dirty="0" err="1">
                <a:solidFill>
                  <a:srgbClr val="4F81BD">
                    <a:lumMod val="50000"/>
                  </a:srgbClr>
                </a:solidFill>
                <a:latin typeface="Calibri"/>
              </a:rPr>
              <a:t>liên</a:t>
            </a:r>
            <a:r>
              <a:rPr lang="en-US" sz="2800" b="1" dirty="0">
                <a:solidFill>
                  <a:srgbClr val="4F81BD">
                    <a:lumMod val="50000"/>
                  </a:srgbClr>
                </a:solidFill>
                <a:latin typeface="Calibri"/>
              </a:rPr>
              <a:t> </a:t>
            </a:r>
            <a:r>
              <a:rPr lang="en-US" sz="2800" b="1" dirty="0" err="1">
                <a:solidFill>
                  <a:srgbClr val="4F81BD">
                    <a:lumMod val="50000"/>
                  </a:srgbClr>
                </a:solidFill>
                <a:latin typeface="Calibri"/>
              </a:rPr>
              <a:t>quan</a:t>
            </a:r>
            <a:r>
              <a:rPr lang="en-US" sz="2800" b="1" dirty="0">
                <a:solidFill>
                  <a:srgbClr val="4F81BD">
                    <a:lumMod val="50000"/>
                  </a:srgbClr>
                </a:solidFill>
                <a:latin typeface="Calibri"/>
              </a:rPr>
              <a:t> </a:t>
            </a:r>
            <a:r>
              <a:rPr lang="en-US" sz="2800" b="1" dirty="0" err="1">
                <a:solidFill>
                  <a:srgbClr val="4F81BD">
                    <a:lumMod val="50000"/>
                  </a:srgbClr>
                </a:solidFill>
                <a:latin typeface="Calibri"/>
              </a:rPr>
              <a:t>đến</a:t>
            </a:r>
            <a:r>
              <a:rPr lang="en-US" sz="2800" b="1" dirty="0">
                <a:solidFill>
                  <a:srgbClr val="4F81BD">
                    <a:lumMod val="50000"/>
                  </a:srgbClr>
                </a:solidFill>
                <a:latin typeface="Calibri"/>
              </a:rPr>
              <a:t> </a:t>
            </a:r>
            <a:r>
              <a:rPr lang="en-US" sz="2800" b="1" dirty="0" err="1">
                <a:solidFill>
                  <a:srgbClr val="4F81BD">
                    <a:lumMod val="50000"/>
                  </a:srgbClr>
                </a:solidFill>
                <a:latin typeface="Calibri"/>
              </a:rPr>
              <a:t>quản</a:t>
            </a:r>
            <a:r>
              <a:rPr lang="en-US" sz="2800" b="1" dirty="0">
                <a:solidFill>
                  <a:srgbClr val="4F81BD">
                    <a:lumMod val="50000"/>
                  </a:srgbClr>
                </a:solidFill>
                <a:latin typeface="Calibri"/>
              </a:rPr>
              <a:t> </a:t>
            </a:r>
            <a:r>
              <a:rPr lang="en-US" sz="2800" b="1" dirty="0" err="1">
                <a:solidFill>
                  <a:srgbClr val="4F81BD">
                    <a:lumMod val="50000"/>
                  </a:srgbClr>
                </a:solidFill>
                <a:latin typeface="Calibri"/>
              </a:rPr>
              <a:t>lý</a:t>
            </a:r>
            <a:r>
              <a:rPr lang="en-US" sz="2800" b="1" dirty="0">
                <a:solidFill>
                  <a:srgbClr val="4F81BD">
                    <a:lumMod val="50000"/>
                  </a:srgbClr>
                </a:solidFill>
                <a:latin typeface="Calibri"/>
              </a:rPr>
              <a:t> </a:t>
            </a:r>
            <a:r>
              <a:rPr lang="en-US" sz="2800" b="1" dirty="0" err="1">
                <a:solidFill>
                  <a:srgbClr val="4F81BD">
                    <a:lumMod val="50000"/>
                  </a:srgbClr>
                </a:solidFill>
                <a:latin typeface="Calibri"/>
              </a:rPr>
              <a:t>rác</a:t>
            </a:r>
            <a:r>
              <a:rPr lang="en-US" sz="2800" b="1" dirty="0">
                <a:solidFill>
                  <a:srgbClr val="4F81BD">
                    <a:lumMod val="50000"/>
                  </a:srgbClr>
                </a:solidFill>
                <a:latin typeface="Calibri"/>
              </a:rPr>
              <a:t> </a:t>
            </a:r>
            <a:r>
              <a:rPr lang="en-US" sz="2800" b="1" dirty="0" err="1">
                <a:solidFill>
                  <a:srgbClr val="4F81BD">
                    <a:lumMod val="50000"/>
                  </a:srgbClr>
                </a:solidFill>
                <a:latin typeface="Calibri"/>
              </a:rPr>
              <a:t>thải</a:t>
            </a:r>
            <a:r>
              <a:rPr lang="en-US" sz="2800" b="1" dirty="0">
                <a:solidFill>
                  <a:srgbClr val="4F81BD">
                    <a:lumMod val="50000"/>
                  </a:srgbClr>
                </a:solidFill>
                <a:latin typeface="Calibri"/>
              </a:rPr>
              <a:t> </a:t>
            </a:r>
            <a:r>
              <a:rPr lang="en-US" sz="2800" b="1" dirty="0" err="1">
                <a:solidFill>
                  <a:srgbClr val="4F81BD">
                    <a:lumMod val="50000"/>
                  </a:srgbClr>
                </a:solidFill>
                <a:latin typeface="Calibri"/>
              </a:rPr>
              <a:t>nhựa</a:t>
            </a:r>
            <a:endParaRPr lang="en-US" sz="2800" dirty="0">
              <a:solidFill>
                <a:prstClr val="black"/>
              </a:solidFill>
              <a:latin typeface="Calibri"/>
            </a:endParaRPr>
          </a:p>
        </p:txBody>
      </p:sp>
      <p:graphicFrame>
        <p:nvGraphicFramePr>
          <p:cNvPr id="5" name="Diagram 5">
            <a:extLst>
              <a:ext uri="{FF2B5EF4-FFF2-40B4-BE49-F238E27FC236}">
                <a16:creationId xmlns:a16="http://schemas.microsoft.com/office/drawing/2014/main" id="{068BF3B2-5B03-2A28-6083-3208831D80C1}"/>
              </a:ext>
            </a:extLst>
          </p:cNvPr>
          <p:cNvGraphicFramePr/>
          <p:nvPr>
            <p:extLst>
              <p:ext uri="{D42A27DB-BD31-4B8C-83A1-F6EECF244321}">
                <p14:modId xmlns:p14="http://schemas.microsoft.com/office/powerpoint/2010/main" val="1972310686"/>
              </p:ext>
            </p:extLst>
          </p:nvPr>
        </p:nvGraphicFramePr>
        <p:xfrm>
          <a:off x="6248400" y="1371598"/>
          <a:ext cx="5829300" cy="441960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02086207"/>
      </p:ext>
    </p:extLst>
  </p:cSld>
  <p:clrMapOvr>
    <a:masterClrMapping/>
  </p:clrMapOvr>
</p:sld>
</file>

<file path=ppt/theme/theme1.xml><?xml version="1.0" encoding="utf-8"?>
<a:theme xmlns:a="http://schemas.openxmlformats.org/drawingml/2006/main" name="1_isponre">
  <a:themeElements>
    <a:clrScheme name="1_ispon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ispon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ispon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isponr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isponr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isponr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isponr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isponr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isponr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isponr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isponr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isponr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isponr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isponr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BBT_về_tổng_quan_ĐMC_tại_Việt_Nam</Template>
  <TotalTime>11374</TotalTime>
  <Words>2636</Words>
  <Application>Microsoft Office PowerPoint</Application>
  <PresentationFormat>Màn hình rộng</PresentationFormat>
  <Paragraphs>220</Paragraphs>
  <Slides>19</Slides>
  <Notes>11</Notes>
  <HiddenSlides>0</HiddenSlides>
  <MMClips>0</MMClips>
  <ScaleCrop>false</ScaleCrop>
  <HeadingPairs>
    <vt:vector size="6" baseType="variant">
      <vt:variant>
        <vt:lpstr>Phông được Dùng</vt:lpstr>
      </vt:variant>
      <vt:variant>
        <vt:i4>10</vt:i4>
      </vt:variant>
      <vt:variant>
        <vt:lpstr>Chủ đề</vt:lpstr>
      </vt:variant>
      <vt:variant>
        <vt:i4>1</vt:i4>
      </vt:variant>
      <vt:variant>
        <vt:lpstr>Tiêu đề Bản chiếu</vt:lpstr>
      </vt:variant>
      <vt:variant>
        <vt:i4>19</vt:i4>
      </vt:variant>
    </vt:vector>
  </HeadingPairs>
  <TitlesOfParts>
    <vt:vector size="30" baseType="lpstr">
      <vt:lpstr>맑은 고딕</vt:lpstr>
      <vt:lpstr>Arial</vt:lpstr>
      <vt:lpstr>Calibri</vt:lpstr>
      <vt:lpstr>Cambria</vt:lpstr>
      <vt:lpstr>Courier</vt:lpstr>
      <vt:lpstr>Courier New</vt:lpstr>
      <vt:lpstr>Tahoma</vt:lpstr>
      <vt:lpstr>Times New Roman</vt:lpstr>
      <vt:lpstr>Times New Roman Bold</vt:lpstr>
      <vt:lpstr>Wingdings</vt:lpstr>
      <vt:lpstr>1_isponre</vt:lpstr>
      <vt:lpstr> GIẢI PHÁP GIẢM THIỂU, LOẠI BỎ SỬ DỤNG TÚI NYLON KHÓ PHÂN HỦY, SẢN PHẨM NHỰA DÙNG MỘT LẦN TẠI CÁC CHỢ, SIÊU THỊ, TRUNG TÂM THƯƠNG MẠI   </vt:lpstr>
      <vt:lpstr>NỘI DUNG</vt:lpstr>
      <vt:lpstr>Tổng quan chuỗi QLCT</vt:lpstr>
      <vt:lpstr>NỘI DUNG</vt:lpstr>
      <vt:lpstr>Bản trình bày PowerPoint</vt:lpstr>
      <vt:lpstr>Bản trình bày PowerPoint</vt:lpstr>
      <vt:lpstr>NỘI DUNG</vt:lpstr>
      <vt:lpstr>Bản trình bày PowerPoint</vt:lpstr>
      <vt:lpstr>Bản trình bày PowerPoint</vt:lpstr>
      <vt:lpstr>Bản trình bày PowerPoint</vt:lpstr>
      <vt:lpstr>Nghị định 08/NĐ-CP ngày 10/01/2022 </vt:lpstr>
      <vt:lpstr>Bản trình bày PowerPoint</vt:lpstr>
      <vt:lpstr>Bản trình bày PowerPoint</vt:lpstr>
      <vt:lpstr>Bản trình bày PowerPoint</vt:lpstr>
      <vt:lpstr>Bản trình bày PowerPoint</vt:lpstr>
      <vt:lpstr>NỘI DUNG</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BÁO CÁO TỔNG HỢP KẾT QUẢ KHOA HỌC CÔNG NGHỆ ĐỀ TÀI  “NGHIÊN CỨU CƠ SỞ KHOA HỌC VÀ THỰC TIỄN, ĐỀ XUẤT CÁC TIÊU CHÍ VÀ BỘ CHỈ SỐ KHUNG VỀ ĐÁNH GIÁ MỨC ĐỘ THÂN THIỆN MÔI TRƯỜNG CỦA CÁC NGÀNH KINH TẾ Ở NƯỚC TA”</dc:title>
  <dc:creator>duy</dc:creator>
  <cp:lastModifiedBy>ADMIN</cp:lastModifiedBy>
  <cp:revision>742</cp:revision>
  <dcterms:created xsi:type="dcterms:W3CDTF">2016-11-13T09:27:48Z</dcterms:created>
  <dcterms:modified xsi:type="dcterms:W3CDTF">2023-03-27T10:17:32Z</dcterms:modified>
</cp:coreProperties>
</file>